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5" r:id="rId5"/>
  </p:sldMasterIdLst>
  <p:notesMasterIdLst>
    <p:notesMasterId r:id="rId13"/>
  </p:notesMasterIdLst>
  <p:sldIdLst>
    <p:sldId id="300" r:id="rId6"/>
    <p:sldId id="312" r:id="rId7"/>
    <p:sldId id="323" r:id="rId8"/>
    <p:sldId id="324" r:id="rId9"/>
    <p:sldId id="265" r:id="rId10"/>
    <p:sldId id="333" r:id="rId11"/>
    <p:sldId id="31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8DBAC3-60A1-4913-A600-E1113DEB827D}" v="37" dt="2018-05-10T17:30:28.024"/>
    <p1510:client id="{5F159153-6972-4091-9728-9592CD7B1E22}" v="1" dt="2018-06-29T19:57:36.0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82" autoAdjust="0"/>
    <p:restoredTop sz="89776" autoAdjust="0"/>
  </p:normalViewPr>
  <p:slideViewPr>
    <p:cSldViewPr snapToGrid="0">
      <p:cViewPr varScale="1">
        <p:scale>
          <a:sx n="112" d="100"/>
          <a:sy n="112" d="100"/>
        </p:scale>
        <p:origin x="106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13B17-C506-4D51-BB37-16B365906619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8D5BB-B127-481F-BC0A-2F77C576B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2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194323-46EB-47FD-802B-1151F9FD2B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278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5A2D088-BDBD-41A5-ADCE-5C6A4DC08057}" type="datetime8">
              <a:rPr lang="en-US" smtClean="0"/>
              <a:t>2/27/2019 7:04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667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79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5A2D088-BDBD-41A5-ADCE-5C6A4DC08057}" type="datetime8">
              <a:rPr lang="en-US" smtClean="0"/>
              <a:t>2/27/2019 7:04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642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B9A6D4-FB34-4BDB-BA1E-7271914431FC}" type="datetime8">
              <a:rPr lang="en-US" smtClean="0">
                <a:solidFill>
                  <a:prstClr val="black"/>
                </a:solidFill>
              </a:rPr>
              <a:t>2/27/2019 7:04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344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7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4411" spc="-74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3" y="3878586"/>
            <a:ext cx="8964187" cy="1792326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647" spc="0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258FFF-F925-446B-8502-81C933981705}" type="slidenum">
              <a:rPr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pPr/>
              <a:t>‹#›</a:t>
            </a:fld>
            <a:endParaRPr>
              <a:gradFill>
                <a:gsLst>
                  <a:gs pos="2239">
                    <a:srgbClr val="FFFFFF"/>
                  </a:gs>
                  <a:gs pos="1194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5226" y="470410"/>
            <a:ext cx="1606862" cy="35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57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5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28358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34925860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Microsoft Cloud Workshop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CAC56D8-7E55-4F0C-8E9D-9362AAA1BE8A}"/>
              </a:ext>
            </a:extLst>
          </p:cNvPr>
          <p:cNvSpPr/>
          <p:nvPr userDrawn="1"/>
        </p:nvSpPr>
        <p:spPr>
          <a:xfrm>
            <a:off x="6752004" y="456225"/>
            <a:ext cx="5263783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4800" b="1" kern="1200" cap="none" spc="-98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Microsoft Cloud Workshop</a:t>
            </a:r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E79ACDCA-90B8-4F93-AB30-1088C4082FC4}"/>
              </a:ext>
            </a:extLst>
          </p:cNvPr>
          <p:cNvSpPr>
            <a:spLocks/>
          </p:cNvSpPr>
          <p:nvPr userDrawn="1"/>
        </p:nvSpPr>
        <p:spPr bwMode="auto">
          <a:xfrm>
            <a:off x="269300" y="4471379"/>
            <a:ext cx="12063937" cy="2228238"/>
          </a:xfrm>
          <a:custGeom>
            <a:avLst/>
            <a:gdLst>
              <a:gd name="T0" fmla="*/ 0 w 2301"/>
              <a:gd name="T1" fmla="*/ 122 h 425"/>
              <a:gd name="T2" fmla="*/ 10 w 2301"/>
              <a:gd name="T3" fmla="*/ 293 h 425"/>
              <a:gd name="T4" fmla="*/ 34 w 2301"/>
              <a:gd name="T5" fmla="*/ 211 h 425"/>
              <a:gd name="T6" fmla="*/ 108 w 2301"/>
              <a:gd name="T7" fmla="*/ 293 h 425"/>
              <a:gd name="T8" fmla="*/ 124 w 2301"/>
              <a:gd name="T9" fmla="*/ 132 h 425"/>
              <a:gd name="T10" fmla="*/ 148 w 2301"/>
              <a:gd name="T11" fmla="*/ 78 h 425"/>
              <a:gd name="T12" fmla="*/ 187 w 2301"/>
              <a:gd name="T13" fmla="*/ 132 h 425"/>
              <a:gd name="T14" fmla="*/ 204 w 2301"/>
              <a:gd name="T15" fmla="*/ 243 h 425"/>
              <a:gd name="T16" fmla="*/ 231 w 2301"/>
              <a:gd name="T17" fmla="*/ 51 h 425"/>
              <a:gd name="T18" fmla="*/ 285 w 2301"/>
              <a:gd name="T19" fmla="*/ 51 h 425"/>
              <a:gd name="T20" fmla="*/ 307 w 2301"/>
              <a:gd name="T21" fmla="*/ 172 h 425"/>
              <a:gd name="T22" fmla="*/ 315 w 2301"/>
              <a:gd name="T23" fmla="*/ 43 h 425"/>
              <a:gd name="T24" fmla="*/ 400 w 2301"/>
              <a:gd name="T25" fmla="*/ 177 h 425"/>
              <a:gd name="T26" fmla="*/ 439 w 2301"/>
              <a:gd name="T27" fmla="*/ 39 h 425"/>
              <a:gd name="T28" fmla="*/ 471 w 2301"/>
              <a:gd name="T29" fmla="*/ 177 h 425"/>
              <a:gd name="T30" fmla="*/ 498 w 2301"/>
              <a:gd name="T31" fmla="*/ 293 h 425"/>
              <a:gd name="T32" fmla="*/ 522 w 2301"/>
              <a:gd name="T33" fmla="*/ 182 h 425"/>
              <a:gd name="T34" fmla="*/ 582 w 2301"/>
              <a:gd name="T35" fmla="*/ 264 h 425"/>
              <a:gd name="T36" fmla="*/ 682 w 2301"/>
              <a:gd name="T37" fmla="*/ 293 h 425"/>
              <a:gd name="T38" fmla="*/ 704 w 2301"/>
              <a:gd name="T39" fmla="*/ 126 h 425"/>
              <a:gd name="T40" fmla="*/ 780 w 2301"/>
              <a:gd name="T41" fmla="*/ 240 h 425"/>
              <a:gd name="T42" fmla="*/ 808 w 2301"/>
              <a:gd name="T43" fmla="*/ 154 h 425"/>
              <a:gd name="T44" fmla="*/ 852 w 2301"/>
              <a:gd name="T45" fmla="*/ 154 h 425"/>
              <a:gd name="T46" fmla="*/ 878 w 2301"/>
              <a:gd name="T47" fmla="*/ 240 h 425"/>
              <a:gd name="T48" fmla="*/ 915 w 2301"/>
              <a:gd name="T49" fmla="*/ 101 h 425"/>
              <a:gd name="T50" fmla="*/ 990 w 2301"/>
              <a:gd name="T51" fmla="*/ 101 h 425"/>
              <a:gd name="T52" fmla="*/ 1041 w 2301"/>
              <a:gd name="T53" fmla="*/ 240 h 425"/>
              <a:gd name="T54" fmla="*/ 1069 w 2301"/>
              <a:gd name="T55" fmla="*/ 154 h 425"/>
              <a:gd name="T56" fmla="*/ 1113 w 2301"/>
              <a:gd name="T57" fmla="*/ 154 h 425"/>
              <a:gd name="T58" fmla="*/ 1140 w 2301"/>
              <a:gd name="T59" fmla="*/ 240 h 425"/>
              <a:gd name="T60" fmla="*/ 1161 w 2301"/>
              <a:gd name="T61" fmla="*/ 126 h 425"/>
              <a:gd name="T62" fmla="*/ 1237 w 2301"/>
              <a:gd name="T63" fmla="*/ 293 h 425"/>
              <a:gd name="T64" fmla="*/ 1335 w 2301"/>
              <a:gd name="T65" fmla="*/ 264 h 425"/>
              <a:gd name="T66" fmla="*/ 1377 w 2301"/>
              <a:gd name="T67" fmla="*/ 182 h 425"/>
              <a:gd name="T68" fmla="*/ 1422 w 2301"/>
              <a:gd name="T69" fmla="*/ 293 h 425"/>
              <a:gd name="T70" fmla="*/ 1443 w 2301"/>
              <a:gd name="T71" fmla="*/ 177 h 425"/>
              <a:gd name="T72" fmla="*/ 1465 w 2301"/>
              <a:gd name="T73" fmla="*/ 39 h 425"/>
              <a:gd name="T74" fmla="*/ 1492 w 2301"/>
              <a:gd name="T75" fmla="*/ 177 h 425"/>
              <a:gd name="T76" fmla="*/ 1540 w 2301"/>
              <a:gd name="T77" fmla="*/ 43 h 425"/>
              <a:gd name="T78" fmla="*/ 1618 w 2301"/>
              <a:gd name="T79" fmla="*/ 172 h 425"/>
              <a:gd name="T80" fmla="*/ 1639 w 2301"/>
              <a:gd name="T81" fmla="*/ 51 h 425"/>
              <a:gd name="T82" fmla="*/ 1695 w 2301"/>
              <a:gd name="T83" fmla="*/ 51 h 425"/>
              <a:gd name="T84" fmla="*/ 1716 w 2301"/>
              <a:gd name="T85" fmla="*/ 243 h 425"/>
              <a:gd name="T86" fmla="*/ 1735 w 2301"/>
              <a:gd name="T87" fmla="*/ 132 h 425"/>
              <a:gd name="T88" fmla="*/ 1759 w 2301"/>
              <a:gd name="T89" fmla="*/ 78 h 425"/>
              <a:gd name="T90" fmla="*/ 1799 w 2301"/>
              <a:gd name="T91" fmla="*/ 132 h 425"/>
              <a:gd name="T92" fmla="*/ 1813 w 2301"/>
              <a:gd name="T93" fmla="*/ 293 h 425"/>
              <a:gd name="T94" fmla="*/ 1836 w 2301"/>
              <a:gd name="T95" fmla="*/ 211 h 425"/>
              <a:gd name="T96" fmla="*/ 1909 w 2301"/>
              <a:gd name="T97" fmla="*/ 293 h 425"/>
              <a:gd name="T98" fmla="*/ 1921 w 2301"/>
              <a:gd name="T99" fmla="*/ 122 h 425"/>
              <a:gd name="T100" fmla="*/ 2008 w 2301"/>
              <a:gd name="T101" fmla="*/ 253 h 425"/>
              <a:gd name="T102" fmla="*/ 2019 w 2301"/>
              <a:gd name="T103" fmla="*/ 161 h 425"/>
              <a:gd name="T104" fmla="*/ 2086 w 2301"/>
              <a:gd name="T105" fmla="*/ 174 h 425"/>
              <a:gd name="T106" fmla="*/ 2116 w 2301"/>
              <a:gd name="T107" fmla="*/ 159 h 425"/>
              <a:gd name="T108" fmla="*/ 2140 w 2301"/>
              <a:gd name="T109" fmla="*/ 90 h 425"/>
              <a:gd name="T110" fmla="*/ 2193 w 2301"/>
              <a:gd name="T111" fmla="*/ 159 h 425"/>
              <a:gd name="T112" fmla="*/ 2214 w 2301"/>
              <a:gd name="T113" fmla="*/ 234 h 425"/>
              <a:gd name="T114" fmla="*/ 2255 w 2301"/>
              <a:gd name="T115" fmla="*/ 125 h 425"/>
              <a:gd name="T116" fmla="*/ 2281 w 2301"/>
              <a:gd name="T117" fmla="*/ 23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01" h="425">
                <a:moveTo>
                  <a:pt x="2301" y="234"/>
                </a:moveTo>
                <a:lnTo>
                  <a:pt x="2301" y="425"/>
                </a:lnTo>
                <a:lnTo>
                  <a:pt x="0" y="425"/>
                </a:lnTo>
                <a:lnTo>
                  <a:pt x="0" y="122"/>
                </a:lnTo>
                <a:lnTo>
                  <a:pt x="10" y="122"/>
                </a:lnTo>
                <a:lnTo>
                  <a:pt x="10" y="180"/>
                </a:lnTo>
                <a:lnTo>
                  <a:pt x="10" y="180"/>
                </a:lnTo>
                <a:lnTo>
                  <a:pt x="10" y="293"/>
                </a:lnTo>
                <a:lnTo>
                  <a:pt x="21" y="293"/>
                </a:lnTo>
                <a:lnTo>
                  <a:pt x="21" y="264"/>
                </a:lnTo>
                <a:lnTo>
                  <a:pt x="34" y="264"/>
                </a:lnTo>
                <a:lnTo>
                  <a:pt x="34" y="211"/>
                </a:lnTo>
                <a:lnTo>
                  <a:pt x="94" y="211"/>
                </a:lnTo>
                <a:lnTo>
                  <a:pt x="94" y="264"/>
                </a:lnTo>
                <a:lnTo>
                  <a:pt x="108" y="264"/>
                </a:lnTo>
                <a:lnTo>
                  <a:pt x="108" y="293"/>
                </a:lnTo>
                <a:lnTo>
                  <a:pt x="117" y="293"/>
                </a:lnTo>
                <a:lnTo>
                  <a:pt x="117" y="159"/>
                </a:lnTo>
                <a:lnTo>
                  <a:pt x="124" y="159"/>
                </a:lnTo>
                <a:lnTo>
                  <a:pt x="124" y="132"/>
                </a:lnTo>
                <a:lnTo>
                  <a:pt x="132" y="132"/>
                </a:lnTo>
                <a:lnTo>
                  <a:pt x="132" y="105"/>
                </a:lnTo>
                <a:lnTo>
                  <a:pt x="148" y="105"/>
                </a:lnTo>
                <a:lnTo>
                  <a:pt x="148" y="78"/>
                </a:lnTo>
                <a:lnTo>
                  <a:pt x="171" y="78"/>
                </a:lnTo>
                <a:lnTo>
                  <a:pt x="171" y="105"/>
                </a:lnTo>
                <a:lnTo>
                  <a:pt x="187" y="105"/>
                </a:lnTo>
                <a:lnTo>
                  <a:pt x="187" y="132"/>
                </a:lnTo>
                <a:lnTo>
                  <a:pt x="195" y="132"/>
                </a:lnTo>
                <a:lnTo>
                  <a:pt x="195" y="159"/>
                </a:lnTo>
                <a:lnTo>
                  <a:pt x="204" y="159"/>
                </a:lnTo>
                <a:lnTo>
                  <a:pt x="204" y="243"/>
                </a:lnTo>
                <a:lnTo>
                  <a:pt x="215" y="243"/>
                </a:lnTo>
                <a:lnTo>
                  <a:pt x="215" y="84"/>
                </a:lnTo>
                <a:lnTo>
                  <a:pt x="231" y="84"/>
                </a:lnTo>
                <a:lnTo>
                  <a:pt x="231" y="51"/>
                </a:lnTo>
                <a:lnTo>
                  <a:pt x="235" y="51"/>
                </a:lnTo>
                <a:lnTo>
                  <a:pt x="235" y="0"/>
                </a:lnTo>
                <a:lnTo>
                  <a:pt x="285" y="0"/>
                </a:lnTo>
                <a:lnTo>
                  <a:pt x="285" y="51"/>
                </a:lnTo>
                <a:lnTo>
                  <a:pt x="291" y="51"/>
                </a:lnTo>
                <a:lnTo>
                  <a:pt x="291" y="84"/>
                </a:lnTo>
                <a:lnTo>
                  <a:pt x="307" y="84"/>
                </a:lnTo>
                <a:lnTo>
                  <a:pt x="307" y="172"/>
                </a:lnTo>
                <a:lnTo>
                  <a:pt x="313" y="172"/>
                </a:lnTo>
                <a:lnTo>
                  <a:pt x="313" y="124"/>
                </a:lnTo>
                <a:lnTo>
                  <a:pt x="315" y="124"/>
                </a:lnTo>
                <a:lnTo>
                  <a:pt x="315" y="43"/>
                </a:lnTo>
                <a:lnTo>
                  <a:pt x="390" y="43"/>
                </a:lnTo>
                <a:lnTo>
                  <a:pt x="390" y="124"/>
                </a:lnTo>
                <a:lnTo>
                  <a:pt x="400" y="124"/>
                </a:lnTo>
                <a:lnTo>
                  <a:pt x="400" y="177"/>
                </a:lnTo>
                <a:lnTo>
                  <a:pt x="438" y="177"/>
                </a:lnTo>
                <a:lnTo>
                  <a:pt x="438" y="108"/>
                </a:lnTo>
                <a:lnTo>
                  <a:pt x="435" y="108"/>
                </a:lnTo>
                <a:lnTo>
                  <a:pt x="439" y="39"/>
                </a:lnTo>
                <a:lnTo>
                  <a:pt x="466" y="39"/>
                </a:lnTo>
                <a:lnTo>
                  <a:pt x="466" y="108"/>
                </a:lnTo>
                <a:lnTo>
                  <a:pt x="471" y="108"/>
                </a:lnTo>
                <a:lnTo>
                  <a:pt x="471" y="177"/>
                </a:lnTo>
                <a:lnTo>
                  <a:pt x="488" y="177"/>
                </a:lnTo>
                <a:lnTo>
                  <a:pt x="488" y="244"/>
                </a:lnTo>
                <a:lnTo>
                  <a:pt x="498" y="244"/>
                </a:lnTo>
                <a:lnTo>
                  <a:pt x="498" y="293"/>
                </a:lnTo>
                <a:lnTo>
                  <a:pt x="508" y="293"/>
                </a:lnTo>
                <a:lnTo>
                  <a:pt x="508" y="264"/>
                </a:lnTo>
                <a:lnTo>
                  <a:pt x="522" y="264"/>
                </a:lnTo>
                <a:lnTo>
                  <a:pt x="522" y="182"/>
                </a:lnTo>
                <a:lnTo>
                  <a:pt x="554" y="182"/>
                </a:lnTo>
                <a:lnTo>
                  <a:pt x="554" y="211"/>
                </a:lnTo>
                <a:lnTo>
                  <a:pt x="582" y="211"/>
                </a:lnTo>
                <a:lnTo>
                  <a:pt x="582" y="264"/>
                </a:lnTo>
                <a:lnTo>
                  <a:pt x="595" y="264"/>
                </a:lnTo>
                <a:lnTo>
                  <a:pt x="595" y="234"/>
                </a:lnTo>
                <a:lnTo>
                  <a:pt x="682" y="234"/>
                </a:lnTo>
                <a:lnTo>
                  <a:pt x="682" y="293"/>
                </a:lnTo>
                <a:lnTo>
                  <a:pt x="693" y="293"/>
                </a:lnTo>
                <a:lnTo>
                  <a:pt x="693" y="159"/>
                </a:lnTo>
                <a:lnTo>
                  <a:pt x="704" y="159"/>
                </a:lnTo>
                <a:lnTo>
                  <a:pt x="704" y="126"/>
                </a:lnTo>
                <a:lnTo>
                  <a:pt x="769" y="126"/>
                </a:lnTo>
                <a:lnTo>
                  <a:pt x="769" y="159"/>
                </a:lnTo>
                <a:lnTo>
                  <a:pt x="780" y="159"/>
                </a:lnTo>
                <a:lnTo>
                  <a:pt x="780" y="240"/>
                </a:lnTo>
                <a:lnTo>
                  <a:pt x="791" y="240"/>
                </a:lnTo>
                <a:lnTo>
                  <a:pt x="791" y="199"/>
                </a:lnTo>
                <a:lnTo>
                  <a:pt x="808" y="199"/>
                </a:lnTo>
                <a:lnTo>
                  <a:pt x="808" y="154"/>
                </a:lnTo>
                <a:lnTo>
                  <a:pt x="817" y="154"/>
                </a:lnTo>
                <a:lnTo>
                  <a:pt x="817" y="121"/>
                </a:lnTo>
                <a:lnTo>
                  <a:pt x="852" y="121"/>
                </a:lnTo>
                <a:lnTo>
                  <a:pt x="852" y="154"/>
                </a:lnTo>
                <a:lnTo>
                  <a:pt x="861" y="154"/>
                </a:lnTo>
                <a:lnTo>
                  <a:pt x="861" y="199"/>
                </a:lnTo>
                <a:lnTo>
                  <a:pt x="878" y="199"/>
                </a:lnTo>
                <a:lnTo>
                  <a:pt x="878" y="240"/>
                </a:lnTo>
                <a:lnTo>
                  <a:pt x="889" y="240"/>
                </a:lnTo>
                <a:lnTo>
                  <a:pt x="889" y="159"/>
                </a:lnTo>
                <a:lnTo>
                  <a:pt x="915" y="159"/>
                </a:lnTo>
                <a:lnTo>
                  <a:pt x="915" y="101"/>
                </a:lnTo>
                <a:lnTo>
                  <a:pt x="940" y="101"/>
                </a:lnTo>
                <a:lnTo>
                  <a:pt x="940" y="64"/>
                </a:lnTo>
                <a:lnTo>
                  <a:pt x="990" y="64"/>
                </a:lnTo>
                <a:lnTo>
                  <a:pt x="990" y="101"/>
                </a:lnTo>
                <a:lnTo>
                  <a:pt x="1015" y="101"/>
                </a:lnTo>
                <a:lnTo>
                  <a:pt x="1015" y="159"/>
                </a:lnTo>
                <a:lnTo>
                  <a:pt x="1041" y="159"/>
                </a:lnTo>
                <a:lnTo>
                  <a:pt x="1041" y="240"/>
                </a:lnTo>
                <a:lnTo>
                  <a:pt x="1053" y="240"/>
                </a:lnTo>
                <a:lnTo>
                  <a:pt x="1053" y="199"/>
                </a:lnTo>
                <a:lnTo>
                  <a:pt x="1069" y="199"/>
                </a:lnTo>
                <a:lnTo>
                  <a:pt x="1069" y="154"/>
                </a:lnTo>
                <a:lnTo>
                  <a:pt x="1079" y="154"/>
                </a:lnTo>
                <a:lnTo>
                  <a:pt x="1079" y="121"/>
                </a:lnTo>
                <a:lnTo>
                  <a:pt x="1113" y="121"/>
                </a:lnTo>
                <a:lnTo>
                  <a:pt x="1113" y="154"/>
                </a:lnTo>
                <a:lnTo>
                  <a:pt x="1123" y="154"/>
                </a:lnTo>
                <a:lnTo>
                  <a:pt x="1123" y="199"/>
                </a:lnTo>
                <a:lnTo>
                  <a:pt x="1140" y="199"/>
                </a:lnTo>
                <a:lnTo>
                  <a:pt x="1140" y="240"/>
                </a:lnTo>
                <a:lnTo>
                  <a:pt x="1150" y="240"/>
                </a:lnTo>
                <a:lnTo>
                  <a:pt x="1150" y="159"/>
                </a:lnTo>
                <a:lnTo>
                  <a:pt x="1161" y="159"/>
                </a:lnTo>
                <a:lnTo>
                  <a:pt x="1161" y="126"/>
                </a:lnTo>
                <a:lnTo>
                  <a:pt x="1227" y="126"/>
                </a:lnTo>
                <a:lnTo>
                  <a:pt x="1227" y="159"/>
                </a:lnTo>
                <a:lnTo>
                  <a:pt x="1237" y="159"/>
                </a:lnTo>
                <a:lnTo>
                  <a:pt x="1237" y="293"/>
                </a:lnTo>
                <a:lnTo>
                  <a:pt x="1248" y="293"/>
                </a:lnTo>
                <a:lnTo>
                  <a:pt x="1248" y="234"/>
                </a:lnTo>
                <a:lnTo>
                  <a:pt x="1335" y="234"/>
                </a:lnTo>
                <a:lnTo>
                  <a:pt x="1335" y="264"/>
                </a:lnTo>
                <a:lnTo>
                  <a:pt x="1348" y="264"/>
                </a:lnTo>
                <a:lnTo>
                  <a:pt x="1348" y="211"/>
                </a:lnTo>
                <a:lnTo>
                  <a:pt x="1377" y="211"/>
                </a:lnTo>
                <a:lnTo>
                  <a:pt x="1377" y="182"/>
                </a:lnTo>
                <a:lnTo>
                  <a:pt x="1408" y="182"/>
                </a:lnTo>
                <a:lnTo>
                  <a:pt x="1408" y="264"/>
                </a:lnTo>
                <a:lnTo>
                  <a:pt x="1422" y="264"/>
                </a:lnTo>
                <a:lnTo>
                  <a:pt x="1422" y="293"/>
                </a:lnTo>
                <a:lnTo>
                  <a:pt x="1433" y="293"/>
                </a:lnTo>
                <a:lnTo>
                  <a:pt x="1433" y="244"/>
                </a:lnTo>
                <a:lnTo>
                  <a:pt x="1443" y="244"/>
                </a:lnTo>
                <a:lnTo>
                  <a:pt x="1443" y="177"/>
                </a:lnTo>
                <a:lnTo>
                  <a:pt x="1459" y="177"/>
                </a:lnTo>
                <a:lnTo>
                  <a:pt x="1459" y="108"/>
                </a:lnTo>
                <a:lnTo>
                  <a:pt x="1465" y="108"/>
                </a:lnTo>
                <a:lnTo>
                  <a:pt x="1465" y="39"/>
                </a:lnTo>
                <a:lnTo>
                  <a:pt x="1492" y="39"/>
                </a:lnTo>
                <a:lnTo>
                  <a:pt x="1495" y="108"/>
                </a:lnTo>
                <a:lnTo>
                  <a:pt x="1492" y="108"/>
                </a:lnTo>
                <a:lnTo>
                  <a:pt x="1492" y="177"/>
                </a:lnTo>
                <a:lnTo>
                  <a:pt x="1531" y="177"/>
                </a:lnTo>
                <a:lnTo>
                  <a:pt x="1531" y="124"/>
                </a:lnTo>
                <a:lnTo>
                  <a:pt x="1540" y="124"/>
                </a:lnTo>
                <a:lnTo>
                  <a:pt x="1540" y="43"/>
                </a:lnTo>
                <a:lnTo>
                  <a:pt x="1616" y="43"/>
                </a:lnTo>
                <a:lnTo>
                  <a:pt x="1616" y="124"/>
                </a:lnTo>
                <a:lnTo>
                  <a:pt x="1618" y="124"/>
                </a:lnTo>
                <a:lnTo>
                  <a:pt x="1618" y="172"/>
                </a:lnTo>
                <a:lnTo>
                  <a:pt x="1624" y="172"/>
                </a:lnTo>
                <a:lnTo>
                  <a:pt x="1624" y="84"/>
                </a:lnTo>
                <a:lnTo>
                  <a:pt x="1639" y="84"/>
                </a:lnTo>
                <a:lnTo>
                  <a:pt x="1639" y="51"/>
                </a:lnTo>
                <a:lnTo>
                  <a:pt x="1645" y="51"/>
                </a:lnTo>
                <a:lnTo>
                  <a:pt x="1645" y="0"/>
                </a:lnTo>
                <a:lnTo>
                  <a:pt x="1695" y="0"/>
                </a:lnTo>
                <a:lnTo>
                  <a:pt x="1695" y="51"/>
                </a:lnTo>
                <a:lnTo>
                  <a:pt x="1700" y="51"/>
                </a:lnTo>
                <a:lnTo>
                  <a:pt x="1700" y="84"/>
                </a:lnTo>
                <a:lnTo>
                  <a:pt x="1716" y="84"/>
                </a:lnTo>
                <a:lnTo>
                  <a:pt x="1716" y="243"/>
                </a:lnTo>
                <a:lnTo>
                  <a:pt x="1726" y="243"/>
                </a:lnTo>
                <a:lnTo>
                  <a:pt x="1726" y="159"/>
                </a:lnTo>
                <a:lnTo>
                  <a:pt x="1735" y="159"/>
                </a:lnTo>
                <a:lnTo>
                  <a:pt x="1735" y="132"/>
                </a:lnTo>
                <a:lnTo>
                  <a:pt x="1743" y="132"/>
                </a:lnTo>
                <a:lnTo>
                  <a:pt x="1743" y="105"/>
                </a:lnTo>
                <a:lnTo>
                  <a:pt x="1759" y="105"/>
                </a:lnTo>
                <a:lnTo>
                  <a:pt x="1759" y="78"/>
                </a:lnTo>
                <a:lnTo>
                  <a:pt x="1782" y="78"/>
                </a:lnTo>
                <a:lnTo>
                  <a:pt x="1782" y="105"/>
                </a:lnTo>
                <a:lnTo>
                  <a:pt x="1799" y="105"/>
                </a:lnTo>
                <a:lnTo>
                  <a:pt x="1799" y="132"/>
                </a:lnTo>
                <a:lnTo>
                  <a:pt x="1806" y="132"/>
                </a:lnTo>
                <a:lnTo>
                  <a:pt x="1806" y="159"/>
                </a:lnTo>
                <a:lnTo>
                  <a:pt x="1813" y="159"/>
                </a:lnTo>
                <a:lnTo>
                  <a:pt x="1813" y="293"/>
                </a:lnTo>
                <a:lnTo>
                  <a:pt x="1823" y="293"/>
                </a:lnTo>
                <a:lnTo>
                  <a:pt x="1823" y="264"/>
                </a:lnTo>
                <a:lnTo>
                  <a:pt x="1836" y="264"/>
                </a:lnTo>
                <a:lnTo>
                  <a:pt x="1836" y="211"/>
                </a:lnTo>
                <a:lnTo>
                  <a:pt x="1896" y="211"/>
                </a:lnTo>
                <a:lnTo>
                  <a:pt x="1896" y="264"/>
                </a:lnTo>
                <a:lnTo>
                  <a:pt x="1909" y="264"/>
                </a:lnTo>
                <a:lnTo>
                  <a:pt x="1909" y="293"/>
                </a:lnTo>
                <a:lnTo>
                  <a:pt x="1921" y="293"/>
                </a:lnTo>
                <a:lnTo>
                  <a:pt x="1921" y="180"/>
                </a:lnTo>
                <a:lnTo>
                  <a:pt x="1921" y="180"/>
                </a:lnTo>
                <a:lnTo>
                  <a:pt x="1921" y="122"/>
                </a:lnTo>
                <a:lnTo>
                  <a:pt x="1989" y="122"/>
                </a:lnTo>
                <a:lnTo>
                  <a:pt x="1989" y="159"/>
                </a:lnTo>
                <a:lnTo>
                  <a:pt x="2008" y="159"/>
                </a:lnTo>
                <a:lnTo>
                  <a:pt x="2008" y="253"/>
                </a:lnTo>
                <a:lnTo>
                  <a:pt x="2019" y="253"/>
                </a:lnTo>
                <a:lnTo>
                  <a:pt x="2019" y="224"/>
                </a:lnTo>
                <a:lnTo>
                  <a:pt x="2019" y="224"/>
                </a:lnTo>
                <a:lnTo>
                  <a:pt x="2019" y="161"/>
                </a:lnTo>
                <a:lnTo>
                  <a:pt x="2038" y="174"/>
                </a:lnTo>
                <a:lnTo>
                  <a:pt x="2038" y="134"/>
                </a:lnTo>
                <a:lnTo>
                  <a:pt x="2086" y="134"/>
                </a:lnTo>
                <a:lnTo>
                  <a:pt x="2086" y="174"/>
                </a:lnTo>
                <a:lnTo>
                  <a:pt x="2106" y="161"/>
                </a:lnTo>
                <a:lnTo>
                  <a:pt x="2106" y="218"/>
                </a:lnTo>
                <a:lnTo>
                  <a:pt x="2116" y="218"/>
                </a:lnTo>
                <a:lnTo>
                  <a:pt x="2116" y="159"/>
                </a:lnTo>
                <a:lnTo>
                  <a:pt x="2127" y="159"/>
                </a:lnTo>
                <a:lnTo>
                  <a:pt x="2127" y="126"/>
                </a:lnTo>
                <a:lnTo>
                  <a:pt x="2140" y="126"/>
                </a:lnTo>
                <a:lnTo>
                  <a:pt x="2140" y="90"/>
                </a:lnTo>
                <a:lnTo>
                  <a:pt x="2182" y="90"/>
                </a:lnTo>
                <a:lnTo>
                  <a:pt x="2182" y="126"/>
                </a:lnTo>
                <a:lnTo>
                  <a:pt x="2193" y="126"/>
                </a:lnTo>
                <a:lnTo>
                  <a:pt x="2193" y="159"/>
                </a:lnTo>
                <a:lnTo>
                  <a:pt x="2203" y="159"/>
                </a:lnTo>
                <a:lnTo>
                  <a:pt x="2203" y="260"/>
                </a:lnTo>
                <a:lnTo>
                  <a:pt x="2214" y="260"/>
                </a:lnTo>
                <a:lnTo>
                  <a:pt x="2214" y="234"/>
                </a:lnTo>
                <a:lnTo>
                  <a:pt x="2236" y="234"/>
                </a:lnTo>
                <a:lnTo>
                  <a:pt x="2236" y="176"/>
                </a:lnTo>
                <a:lnTo>
                  <a:pt x="2255" y="176"/>
                </a:lnTo>
                <a:lnTo>
                  <a:pt x="2255" y="125"/>
                </a:lnTo>
                <a:lnTo>
                  <a:pt x="2263" y="125"/>
                </a:lnTo>
                <a:lnTo>
                  <a:pt x="2263" y="176"/>
                </a:lnTo>
                <a:lnTo>
                  <a:pt x="2281" y="176"/>
                </a:lnTo>
                <a:lnTo>
                  <a:pt x="2281" y="234"/>
                </a:lnTo>
                <a:lnTo>
                  <a:pt x="2301" y="2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717133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08568F7-4F45-4989-B2E3-FDB6E8B1302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042" y="2470958"/>
            <a:ext cx="2774430" cy="277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5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112217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339116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857660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887915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019594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19996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7569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72235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710251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5177873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3336652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3012559"/>
            <a:ext cx="5378548" cy="832882"/>
          </a:xfrm>
        </p:spPr>
        <p:txBody>
          <a:bodyPr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4668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91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047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511762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4196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419568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32211306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9082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Bulleted Text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34" y="291112"/>
            <a:ext cx="11494682" cy="896518"/>
          </a:xfrm>
        </p:spPr>
        <p:txBody>
          <a:bodyPr/>
          <a:lstStyle>
            <a:lvl1pPr>
              <a:defRPr sz="4264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48"/>
            <a:ext cx="10757098" cy="1441702"/>
          </a:xfrm>
        </p:spPr>
        <p:txBody>
          <a:bodyPr/>
          <a:lstStyle>
            <a:lvl1pPr>
              <a:defRPr sz="1912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765"/>
            </a:lvl2pPr>
            <a:lvl3pPr>
              <a:defRPr sz="1471"/>
            </a:lvl3pPr>
            <a:lvl4pPr>
              <a:defRPr sz="1324"/>
            </a:lvl4pPr>
            <a:lvl5pPr>
              <a:defRPr sz="1324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864498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7277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9A50-B28D-413A-915D-87F91E5248C6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CC5F-7296-4130-AC39-FC6089B7A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770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48255-A010-4DD6-922E-0BEC27D95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738C8-E566-4C48-AB10-4F3210406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ED3E6-A087-4807-A462-9C5AACE61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9C872-40C5-4778-A459-913B2790679C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D86CE-D5BF-43EC-8F71-EF28F5D3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D5B51-7161-4A20-B3FC-57E5A962C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0100-3570-4DE3-A91F-E57EAF767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98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592681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365517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736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09593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48886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5553230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929" y="291114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82"/>
            <a:ext cx="11653521" cy="168387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9242" y="6558796"/>
            <a:ext cx="3859607" cy="134483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marL="0" algn="l" defTabSz="685692" rtl="0" eaLnBrk="1" latinLnBrk="0" hangingPunct="1">
              <a:defRPr lang="en-US" sz="662" kern="120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67168" y="6558796"/>
            <a:ext cx="555596" cy="134483"/>
          </a:xfrm>
          <a:prstGeom prst="rect">
            <a:avLst/>
          </a:prstGeom>
        </p:spPr>
        <p:txBody>
          <a:bodyPr vert="horz" lIns="91440" tIns="0" rIns="0" bIns="0" rtlCol="0" anchor="ctr"/>
          <a:lstStyle>
            <a:lvl1pPr algn="r">
              <a:defRPr lang="en-US" sz="662" b="0" kern="1200" smtClean="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defTabSz="914554"/>
            <a:fld id="{27258FFF-F925-446B-8502-81C933981705}" type="slidenum">
              <a:rPr lang="en-US" smtClean="0"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pPr defTabSz="914554"/>
              <a:t>‹#›</a:t>
            </a:fld>
            <a:endParaRPr lang="en-US">
              <a:gradFill>
                <a:gsLst>
                  <a:gs pos="2239">
                    <a:srgbClr val="505050"/>
                  </a:gs>
                  <a:gs pos="11940">
                    <a:srgbClr val="505050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4084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ransition>
    <p:fade/>
  </p:transition>
  <p:hf sldNum="0" hdr="0" dt="0"/>
  <p:txStyles>
    <p:titleStyle>
      <a:lvl1pPr algn="l" defTabSz="685692" rtl="0" eaLnBrk="1" latinLnBrk="0" hangingPunct="1">
        <a:lnSpc>
          <a:spcPct val="90000"/>
        </a:lnSpc>
        <a:spcBef>
          <a:spcPct val="0"/>
        </a:spcBef>
        <a:buNone/>
        <a:defRPr lang="en-US" sz="3970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2080" marR="0" indent="-252080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942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468" marR="0" indent="-177389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88182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56235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24288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653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501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347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193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847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692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54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383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232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077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399923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277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4">
          <p15:clr>
            <a:srgbClr val="A4A3A4"/>
          </p15:clr>
        </p15:guide>
        <p15:guide id="17" pos="4780">
          <p15:clr>
            <a:srgbClr val="A4A3A4"/>
          </p15:clr>
        </p15:guide>
        <p15:guide id="18" pos="5356">
          <p15:clr>
            <a:srgbClr val="A4A3A4"/>
          </p15:clr>
        </p15:guide>
        <p15:guide id="19" pos="5932">
          <p15:clr>
            <a:srgbClr val="A4A3A4"/>
          </p15:clr>
        </p15:guide>
        <p15:guide id="20" pos="6508">
          <p15:clr>
            <a:srgbClr val="A4A3A4"/>
          </p15:clr>
        </p15:guide>
        <p15:guide id="21" pos="7084">
          <p15:clr>
            <a:srgbClr val="A4A3A4"/>
          </p15:clr>
        </p15:guide>
        <p15:guide id="22" pos="7660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8742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93" r:id="rId19"/>
    <p:sldLayoutId id="2147483694" r:id="rId20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D5E8E-FE6F-46C1-BE6F-3BD84218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02" y="2084187"/>
            <a:ext cx="7171335" cy="899336"/>
          </a:xfrm>
        </p:spPr>
        <p:txBody>
          <a:bodyPr/>
          <a:lstStyle/>
          <a:p>
            <a:r>
              <a:rPr lang="en-US" dirty="0"/>
              <a:t>Power BI Pre-Lab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DC502-2B62-4F9B-A8B3-D2EF25BCD0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9301" y="3878574"/>
            <a:ext cx="7171337" cy="1792326"/>
          </a:xfrm>
        </p:spPr>
        <p:txBody>
          <a:bodyPr/>
          <a:lstStyle/>
          <a:p>
            <a:r>
              <a:rPr lang="en-US" dirty="0"/>
              <a:t>FSI CSU SWARM</a:t>
            </a:r>
          </a:p>
        </p:txBody>
      </p:sp>
    </p:spTree>
    <p:extLst>
      <p:ext uri="{BB962C8B-B14F-4D97-AF65-F5344CB8AC3E}">
        <p14:creationId xmlns:p14="http://schemas.microsoft.com/office/powerpoint/2010/main" val="13796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66688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Abstract and learning objectives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86F9F9-39B5-4CE6-AF48-9ADAE40EA728}"/>
              </a:ext>
            </a:extLst>
          </p:cNvPr>
          <p:cNvSpPr txBox="1"/>
          <p:nvPr/>
        </p:nvSpPr>
        <p:spPr>
          <a:xfrm>
            <a:off x="340285" y="1741246"/>
            <a:ext cx="7247965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Introduction to the Module</a:t>
            </a:r>
          </a:p>
        </p:txBody>
      </p:sp>
    </p:spTree>
    <p:extLst>
      <p:ext uri="{BB962C8B-B14F-4D97-AF65-F5344CB8AC3E}">
        <p14:creationId xmlns:p14="http://schemas.microsoft.com/office/powerpoint/2010/main" val="77288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5ECA3-86E8-49EE-AC39-6319AB1E7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+mn-lt"/>
              </a:rPr>
              <a:t>Introduction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D8A345D-64BC-4940-A39E-ECE804441D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9552592"/>
              </p:ext>
            </p:extLst>
          </p:nvPr>
        </p:nvGraphicFramePr>
        <p:xfrm>
          <a:off x="1466895" y="2731015"/>
          <a:ext cx="9258211" cy="139597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107911">
                  <a:extLst>
                    <a:ext uri="{9D8B030D-6E8A-4147-A177-3AD203B41FA5}">
                      <a16:colId xmlns:a16="http://schemas.microsoft.com/office/drawing/2014/main" val="4238513985"/>
                    </a:ext>
                  </a:extLst>
                </a:gridCol>
                <a:gridCol w="6150300">
                  <a:extLst>
                    <a:ext uri="{9D8B030D-6E8A-4147-A177-3AD203B41FA5}">
                      <a16:colId xmlns:a16="http://schemas.microsoft.com/office/drawing/2014/main" val="2366481895"/>
                    </a:ext>
                  </a:extLst>
                </a:gridCol>
              </a:tblGrid>
              <a:tr h="453237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647" marR="90647" marT="45324" marB="45324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647" marR="90647" marT="45324" marB="45324"/>
                </a:tc>
                <a:extLst>
                  <a:ext uri="{0D108BD9-81ED-4DB2-BD59-A6C34878D82A}">
                    <a16:rowId xmlns:a16="http://schemas.microsoft.com/office/drawing/2014/main" val="3714568925"/>
                  </a:ext>
                </a:extLst>
              </a:tr>
              <a:tr h="942733">
                <a:tc>
                  <a:txBody>
                    <a:bodyPr/>
                    <a:lstStyle/>
                    <a:p>
                      <a:r>
                        <a:rPr lang="en-US" sz="1800" dirty="0"/>
                        <a:t>Pre-Lab Introduction</a:t>
                      </a:r>
                    </a:p>
                    <a:p>
                      <a:endParaRPr lang="en-US" sz="1800" dirty="0"/>
                    </a:p>
                  </a:txBody>
                  <a:tcPr marL="90647" marR="90647" marT="45324" marB="45324"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0647" marR="90647" marT="45324" marB="45324" anchor="ctr"/>
                </a:tc>
                <a:extLst>
                  <a:ext uri="{0D108BD9-81ED-4DB2-BD59-A6C34878D82A}">
                    <a16:rowId xmlns:a16="http://schemas.microsoft.com/office/drawing/2014/main" val="2470177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2425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C42A9-88FA-4F65-A5E5-04393337A5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sz="1400" dirty="0"/>
              <a:t>The set of resources are ordered and grouped in a logical manner to assist in leading workshops or developing skills through self-paced materials.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4AFA5-27D2-4E92-A5D5-A72899EB4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>
                <a:latin typeface="+mn-lt"/>
              </a:rPr>
              <a:t>Power BI Pre-Lab</a:t>
            </a:r>
            <a:endParaRPr lang="en-US" sz="4400" kern="12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3812794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Wrap Up</a:t>
            </a:r>
          </a:p>
        </p:txBody>
      </p:sp>
    </p:spTree>
    <p:extLst>
      <p:ext uri="{BB962C8B-B14F-4D97-AF65-F5344CB8AC3E}">
        <p14:creationId xmlns:p14="http://schemas.microsoft.com/office/powerpoint/2010/main" val="271407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778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Server and Cloud 2013">
  <a:themeElements>
    <a:clrScheme name="STB Template">
      <a:dk1>
        <a:srgbClr val="505050"/>
      </a:dk1>
      <a:lt1>
        <a:srgbClr val="FFFFFF"/>
      </a:lt1>
      <a:dk2>
        <a:srgbClr val="008272"/>
      </a:dk2>
      <a:lt2>
        <a:srgbClr val="D2D2D2"/>
      </a:lt2>
      <a:accent1>
        <a:srgbClr val="0072C6"/>
      </a:accent1>
      <a:accent2>
        <a:srgbClr val="DC3C00"/>
      </a:accent2>
      <a:accent3>
        <a:srgbClr val="008272"/>
      </a:accent3>
      <a:accent4>
        <a:srgbClr val="68217A"/>
      </a:accent4>
      <a:accent5>
        <a:srgbClr val="002050"/>
      </a:accent5>
      <a:accent6>
        <a:srgbClr val="442359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B_Template_16-9_Sept2013_v12.potx" id="{9C7765DE-A674-4011-A212-5D742AF30369}" vid="{5465D01F-9AE6-47ED-AC67-4D8944814AA9}"/>
    </a:ext>
  </a:extLst>
</a:theme>
</file>

<file path=ppt/theme/theme2.xml><?xml version="1.0" encoding="utf-8"?>
<a:theme xmlns:a="http://schemas.openxmlformats.org/drawingml/2006/main" name="C+E Readiness Template">
  <a:themeElements>
    <a:clrScheme name="Custom 2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188F"/>
      </a:accent1>
      <a:accent2>
        <a:srgbClr val="002050"/>
      </a:accent2>
      <a:accent3>
        <a:srgbClr val="E6E6E6"/>
      </a:accent3>
      <a:accent4>
        <a:srgbClr val="107C10"/>
      </a:accent4>
      <a:accent5>
        <a:srgbClr val="737373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4_Q3_FY17_Template.potx" id="{2234CBF7-E2BD-4A8C-B252-208C4EEC6E00}" vid="{F12CDBBA-5821-4B47-80F9-5CAEB4A048D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5DFA3690A15B4081582BBCC6BEAC3E" ma:contentTypeVersion="9" ma:contentTypeDescription="Create a new document." ma:contentTypeScope="" ma:versionID="642da1784587cbe85a7fdbbe4dc36103">
  <xsd:schema xmlns:xsd="http://www.w3.org/2001/XMLSchema" xmlns:xs="http://www.w3.org/2001/XMLSchema" xmlns:p="http://schemas.microsoft.com/office/2006/metadata/properties" xmlns:ns1="http://schemas.microsoft.com/sharepoint/v3" xmlns:ns2="2023ac63-7b75-4916-a9ee-591457758eee" xmlns:ns3="d9c797ad-d7c3-4982-82b7-81352a75e4a5" targetNamespace="http://schemas.microsoft.com/office/2006/metadata/properties" ma:root="true" ma:fieldsID="91198b0246576053cc55dd2c67035a89" ns1:_="" ns2:_="" ns3:_="">
    <xsd:import namespace="http://schemas.microsoft.com/sharepoint/v3"/>
    <xsd:import namespace="2023ac63-7b75-4916-a9ee-591457758eee"/>
    <xsd:import namespace="d9c797ad-d7c3-4982-82b7-81352a75e4a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1:_ip_UnifiedCompliancePolicyProperties" minOccurs="0"/>
                <xsd:element ref="ns1:_ip_UnifiedCompliancePolicyUIAction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3ac63-7b75-4916-a9ee-591457758ee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c797ad-d7c3-4982-82b7-81352a75e4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F7D529-36AB-45DA-B239-2F912F2D1610}">
  <ds:schemaRefs>
    <ds:schemaRef ds:uri="http://schemas.microsoft.com/office/2006/metadata/properties"/>
    <ds:schemaRef ds:uri="d9c797ad-d7c3-4982-82b7-81352a75e4a5"/>
    <ds:schemaRef ds:uri="http://purl.org/dc/terms/"/>
    <ds:schemaRef ds:uri="2023ac63-7b75-4916-a9ee-591457758eee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55F5BEB-6AD6-480A-8556-C80C5EBC10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023ac63-7b75-4916-a9ee-591457758eee"/>
    <ds:schemaRef ds:uri="d9c797ad-d7c3-4982-82b7-81352a75e4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18501AF-04CF-4482-BAE1-607B49DDC37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4673</TotalTime>
  <Words>136</Words>
  <Application>Microsoft Office PowerPoint</Application>
  <PresentationFormat>Widescreen</PresentationFormat>
  <Paragraphs>21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Consolas</vt:lpstr>
      <vt:lpstr>Segoe UI</vt:lpstr>
      <vt:lpstr>Segoe UI Light</vt:lpstr>
      <vt:lpstr>Segoe UI Semilight</vt:lpstr>
      <vt:lpstr>Wingdings</vt:lpstr>
      <vt:lpstr>2_Server and Cloud 2013</vt:lpstr>
      <vt:lpstr>C+E Readiness Template</vt:lpstr>
      <vt:lpstr>Power BI Pre-Lab</vt:lpstr>
      <vt:lpstr>Introduction</vt:lpstr>
      <vt:lpstr>Abstract and learning objectives</vt:lpstr>
      <vt:lpstr>Introduction</vt:lpstr>
      <vt:lpstr>Power BI Pre-Lab</vt:lpstr>
      <vt:lpstr>Wrap Up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Karen Fishwick (GP Strategies Corporation)</dc:creator>
  <cp:lastModifiedBy>Haroon Chaudhary</cp:lastModifiedBy>
  <cp:revision>84</cp:revision>
  <dcterms:created xsi:type="dcterms:W3CDTF">2016-01-21T23:17:09Z</dcterms:created>
  <dcterms:modified xsi:type="dcterms:W3CDTF">2019-02-28T01:11:10Z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0x010100D15DFA3690A15B4081582BBCC6BEAC3E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Ref">
    <vt:lpwstr>https://api.informationprotection.azure.com/api/72f988bf-86f1-41af-91ab-2d7cd011db47</vt:lpwstr>
  </property>
  <property fmtid="{D5CDD505-2E9C-101B-9397-08002B2CF9AE}" pid="6" name="MSIP_Label_f42aa342-8706-4288-bd11-ebb85995028c_Owner">
    <vt:lpwstr>hopero@microsoft.com</vt:lpwstr>
  </property>
  <property fmtid="{D5CDD505-2E9C-101B-9397-08002B2CF9AE}" pid="7" name="MSIP_Label_f42aa342-8706-4288-bd11-ebb85995028c_SetDate">
    <vt:lpwstr>2017-09-21T13:50:16.8427028-07:00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