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4"/>
  </p:notesMasterIdLst>
  <p:sldIdLst>
    <p:sldId id="300" r:id="rId6"/>
    <p:sldId id="312" r:id="rId7"/>
    <p:sldId id="323" r:id="rId8"/>
    <p:sldId id="324" r:id="rId9"/>
    <p:sldId id="265" r:id="rId10"/>
    <p:sldId id="334" r:id="rId11"/>
    <p:sldId id="333" r:id="rId12"/>
    <p:sldId id="3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DBAC3-60A1-4913-A600-E1113DEB827D}" v="37" dt="2018-05-10T17:30:28.024"/>
    <p1510:client id="{5F159153-6972-4091-9728-9592CD7B1E22}" v="1" dt="2018-06-29T19:57:36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2" autoAdjust="0"/>
    <p:restoredTop sz="89776" autoAdjust="0"/>
  </p:normalViewPr>
  <p:slideViewPr>
    <p:cSldViewPr snapToGrid="0">
      <p:cViewPr varScale="1">
        <p:scale>
          <a:sx n="170" d="100"/>
          <a:sy n="170" d="100"/>
        </p:scale>
        <p:origin x="10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2/27/2019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2/27/2019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4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2/27/2019 8:50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727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9A50-B28D-413A-915D-87F91E5248C6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CC5F-7296-4130-AC39-FC6089B7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70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8255-A010-4DD6-922E-0BEC27D9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38C8-E566-4C48-AB10-4F321040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ED3E6-A087-4807-A462-9C5AACE6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D86CE-D5BF-43EC-8F71-EF28F5D3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D5B51-7161-4A20-B3FC-57E5A962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93" r:id="rId19"/>
    <p:sldLayoutId id="2147483694" r:id="rId2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6"/>
            <a:ext cx="7171335" cy="1627201"/>
          </a:xfrm>
        </p:spPr>
        <p:txBody>
          <a:bodyPr/>
          <a:lstStyle/>
          <a:p>
            <a:r>
              <a:rPr lang="en-US" dirty="0"/>
              <a:t>Power BI Publishing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FSI CSU SWARM</a:t>
            </a:r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668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 and learning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Understand the methods of publishing Power BI content</a:t>
            </a:r>
          </a:p>
        </p:txBody>
      </p:sp>
    </p:spTree>
    <p:extLst>
      <p:ext uri="{BB962C8B-B14F-4D97-AF65-F5344CB8AC3E}">
        <p14:creationId xmlns:p14="http://schemas.microsoft.com/office/powerpoint/2010/main" val="7728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ECA3-86E8-49EE-AC39-6319AB1E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+mn-lt"/>
              </a:rPr>
              <a:t>Introduction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8A345D-64BC-4940-A39E-ECE804441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681125"/>
              </p:ext>
            </p:extLst>
          </p:nvPr>
        </p:nvGraphicFramePr>
        <p:xfrm>
          <a:off x="1466895" y="2731015"/>
          <a:ext cx="9258211" cy="139597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07911">
                  <a:extLst>
                    <a:ext uri="{9D8B030D-6E8A-4147-A177-3AD203B41FA5}">
                      <a16:colId xmlns:a16="http://schemas.microsoft.com/office/drawing/2014/main" val="4238513985"/>
                    </a:ext>
                  </a:extLst>
                </a:gridCol>
                <a:gridCol w="6150300">
                  <a:extLst>
                    <a:ext uri="{9D8B030D-6E8A-4147-A177-3AD203B41FA5}">
                      <a16:colId xmlns:a16="http://schemas.microsoft.com/office/drawing/2014/main" val="2366481895"/>
                    </a:ext>
                  </a:extLst>
                </a:gridCol>
              </a:tblGrid>
              <a:tr h="45323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47" marR="90647" marT="45324" marB="45324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647" marR="90647" marT="45324" marB="45324" anchor="ctr"/>
                </a:tc>
                <a:extLst>
                  <a:ext uri="{0D108BD9-81ED-4DB2-BD59-A6C34878D82A}">
                    <a16:rowId xmlns:a16="http://schemas.microsoft.com/office/drawing/2014/main" val="3714568925"/>
                  </a:ext>
                </a:extLst>
              </a:tr>
              <a:tr h="942733">
                <a:tc>
                  <a:txBody>
                    <a:bodyPr/>
                    <a:lstStyle/>
                    <a:p>
                      <a:r>
                        <a:rPr lang="en-US" sz="1800" dirty="0"/>
                        <a:t>Publishing Content Introduction</a:t>
                      </a:r>
                    </a:p>
                  </a:txBody>
                  <a:tcPr marL="90647" marR="90647" marT="45324" marB="45324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0647" marR="90647" marT="45324" marB="45324" anchor="ctr"/>
                </a:tc>
                <a:extLst>
                  <a:ext uri="{0D108BD9-81ED-4DB2-BD59-A6C34878D82A}">
                    <a16:rowId xmlns:a16="http://schemas.microsoft.com/office/drawing/2014/main" val="247017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42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Publishing Content is a critical part of sharing valuable insights and reports across the organization and beyond.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latin typeface="+mn-lt"/>
              </a:rPr>
              <a:t>Publishing Content</a:t>
            </a:r>
            <a:endParaRPr lang="en-US" sz="4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81279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3DB6B0-9AC3-4058-A7E9-26DDC49A1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80021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dirty="0"/>
              <a:t>Click “Publish” in the Quick Access Ribbon or</a:t>
            </a:r>
          </a:p>
          <a:p>
            <a:pPr marL="457200" indent="-457200">
              <a:buAutoNum type="arabicPeriod"/>
            </a:pPr>
            <a:r>
              <a:rPr lang="en-US" sz="2000" dirty="0"/>
              <a:t>In File &gt; Publish &gt; Publish to Power BI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6A6A5F-ADAF-42BA-BDCB-E9A1359F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from Power BI Desktop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C19F52-003B-4C60-91BA-B2CD6C6D7FAF}"/>
              </a:ext>
            </a:extLst>
          </p:cNvPr>
          <p:cNvGrpSpPr/>
          <p:nvPr/>
        </p:nvGrpSpPr>
        <p:grpSpPr>
          <a:xfrm>
            <a:off x="1165411" y="2214283"/>
            <a:ext cx="9861179" cy="1139662"/>
            <a:chOff x="1107139" y="2214283"/>
            <a:chExt cx="9861179" cy="11396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D687E3D-233A-46E5-A0ED-393C753D2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4206" y="2282044"/>
              <a:ext cx="9767047" cy="107190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CFA9F6-5B8F-4DE4-B2E3-5A16282FAA86}"/>
                </a:ext>
              </a:extLst>
            </p:cNvPr>
            <p:cNvSpPr/>
            <p:nvPr/>
          </p:nvSpPr>
          <p:spPr bwMode="auto">
            <a:xfrm>
              <a:off x="10322858" y="2343806"/>
              <a:ext cx="645460" cy="838251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noFill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9B7705-458D-4E69-99CA-CB9654B0814A}"/>
                </a:ext>
              </a:extLst>
            </p:cNvPr>
            <p:cNvSpPr/>
            <p:nvPr/>
          </p:nvSpPr>
          <p:spPr bwMode="auto">
            <a:xfrm>
              <a:off x="1107139" y="2214283"/>
              <a:ext cx="605119" cy="322315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noFill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E261A27-54B0-4E4D-BC58-FE3EE3725853}"/>
              </a:ext>
            </a:extLst>
          </p:cNvPr>
          <p:cNvSpPr txBox="1">
            <a:spLocks/>
          </p:cNvSpPr>
          <p:nvPr/>
        </p:nvSpPr>
        <p:spPr>
          <a:xfrm>
            <a:off x="269239" y="3715297"/>
            <a:ext cx="11653523" cy="4616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Select Your Destination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62D82A-3245-4684-96A5-BF73116BF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240" y="4243101"/>
            <a:ext cx="3885520" cy="222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2096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7140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FA3690A15B4081582BBCC6BEAC3E" ma:contentTypeVersion="9" ma:contentTypeDescription="Create a new document." ma:contentTypeScope="" ma:versionID="642da1784587cbe85a7fdbbe4dc36103">
  <xsd:schema xmlns:xsd="http://www.w3.org/2001/XMLSchema" xmlns:xs="http://www.w3.org/2001/XMLSchema" xmlns:p="http://schemas.microsoft.com/office/2006/metadata/properties" xmlns:ns1="http://schemas.microsoft.com/sharepoint/v3" xmlns:ns2="2023ac63-7b75-4916-a9ee-591457758eee" xmlns:ns3="d9c797ad-d7c3-4982-82b7-81352a75e4a5" targetNamespace="http://schemas.microsoft.com/office/2006/metadata/properties" ma:root="true" ma:fieldsID="91198b0246576053cc55dd2c67035a89" ns1:_="" ns2:_="" ns3:_="">
    <xsd:import namespace="http://schemas.microsoft.com/sharepoint/v3"/>
    <xsd:import namespace="2023ac63-7b75-4916-a9ee-591457758eee"/>
    <xsd:import namespace="d9c797ad-d7c3-4982-82b7-81352a75e4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ac63-7b75-4916-a9ee-591457758e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797ad-d7c3-4982-82b7-81352a75e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18501AF-04CF-4482-BAE1-607B49DDC3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5F5BEB-6AD6-480A-8556-C80C5EBC1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23ac63-7b75-4916-a9ee-591457758eee"/>
    <ds:schemaRef ds:uri="d9c797ad-d7c3-4982-82b7-81352a75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F7D529-36AB-45DA-B239-2F912F2D1610}">
  <ds:schemaRefs>
    <ds:schemaRef ds:uri="http://schemas.microsoft.com/office/2006/metadata/properties"/>
    <ds:schemaRef ds:uri="d9c797ad-d7c3-4982-82b7-81352a75e4a5"/>
    <ds:schemaRef ds:uri="http://purl.org/dc/terms/"/>
    <ds:schemaRef ds:uri="2023ac63-7b75-4916-a9ee-591457758ee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4690</TotalTime>
  <Words>162</Words>
  <Application>Microsoft Office PowerPoint</Application>
  <PresentationFormat>Widescreen</PresentationFormat>
  <Paragraphs>25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2_Server and Cloud 2013</vt:lpstr>
      <vt:lpstr>C+E Readiness Template</vt:lpstr>
      <vt:lpstr>Power BI Publishing Content</vt:lpstr>
      <vt:lpstr>Introduction</vt:lpstr>
      <vt:lpstr>Abstract and learning objectives</vt:lpstr>
      <vt:lpstr>Introduction</vt:lpstr>
      <vt:lpstr>Publishing Content</vt:lpstr>
      <vt:lpstr>Publishing from Power BI Desktop</vt:lpstr>
      <vt:lpstr>Wrap 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Haroon Chaudhary</cp:lastModifiedBy>
  <cp:revision>89</cp:revision>
  <dcterms:created xsi:type="dcterms:W3CDTF">2016-01-21T23:17:09Z</dcterms:created>
  <dcterms:modified xsi:type="dcterms:W3CDTF">2019-02-28T03:08:08Z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0x010100D15DFA3690A15B4081582BBCC6BEAC3E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hopero@microsoft.com</vt:lpwstr>
  </property>
  <property fmtid="{D5CDD505-2E9C-101B-9397-08002B2CF9AE}" pid="7" name="MSIP_Label_f42aa342-8706-4288-bd11-ebb85995028c_SetDate">
    <vt:lpwstr>2017-09-21T13:50:16.8427028-07:00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