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3"/>
  </p:notesMasterIdLst>
  <p:sldIdLst>
    <p:sldId id="300" r:id="rId6"/>
    <p:sldId id="312" r:id="rId7"/>
    <p:sldId id="323" r:id="rId8"/>
    <p:sldId id="324" r:id="rId9"/>
    <p:sldId id="265" r:id="rId10"/>
    <p:sldId id="333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12" d="100"/>
          <a:sy n="112" d="100"/>
        </p:scale>
        <p:origin x="10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7:16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7:16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2/27/2019 7:16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Sharing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Sharing Content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Understand the various ways to share content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448151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6150300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</a:tblGrid>
              <a:tr h="45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47" marR="90647" marT="45324" marB="45324"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Sharing Content Introduction</a:t>
                      </a:r>
                    </a:p>
                    <a:p>
                      <a:endParaRPr lang="en-US" sz="1800" dirty="0"/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The set of resources are ordered and grouped in a logical manner to assist in leading workshops or developing skills through self-paced materials.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Ways to Share Content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143</Words>
  <Application>Microsoft Office PowerPoint</Application>
  <PresentationFormat>Widescreen</PresentationFormat>
  <Paragraphs>21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Sharing Content</vt:lpstr>
      <vt:lpstr>Sharing Content</vt:lpstr>
      <vt:lpstr>Abstract and learning objectives</vt:lpstr>
      <vt:lpstr>Introduction</vt:lpstr>
      <vt:lpstr>Ways to Share Content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85</cp:revision>
  <dcterms:created xsi:type="dcterms:W3CDTF">2016-01-21T23:17:09Z</dcterms:created>
  <dcterms:modified xsi:type="dcterms:W3CDTF">2019-02-28T01:17:24Z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