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9"/>
  </p:notesMasterIdLst>
  <p:sldIdLst>
    <p:sldId id="300" r:id="rId6"/>
    <p:sldId id="312" r:id="rId7"/>
    <p:sldId id="323" r:id="rId8"/>
    <p:sldId id="343" r:id="rId9"/>
    <p:sldId id="347" r:id="rId10"/>
    <p:sldId id="258" r:id="rId11"/>
    <p:sldId id="260" r:id="rId12"/>
    <p:sldId id="344" r:id="rId13"/>
    <p:sldId id="342" r:id="rId14"/>
    <p:sldId id="345" r:id="rId15"/>
    <p:sldId id="346" r:id="rId16"/>
    <p:sldId id="333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3/4/2019 9:34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developer/create-an-azure-active-directory-tenant" TargetMode="External"/><Relationship Id="rId2" Type="http://schemas.openxmlformats.org/officeDocument/2006/relationships/hyperlink" Target="https://docs.microsoft.com/rest/api/power-bi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developer/create-an-azure-active-directory-tenant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power-bi/developer/power-bi-permissions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ortal.azure.com/#blade/Microsoft_AAD_IAM/ApplicationsListBlade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68E8B-FA5E-4B9B-820A-53618EED7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44178"/>
          </a:xfrm>
        </p:spPr>
        <p:txBody>
          <a:bodyPr/>
          <a:lstStyle/>
          <a:p>
            <a:r>
              <a:rPr lang="en-US" sz="2020" dirty="0">
                <a:latin typeface="+mn-lt"/>
              </a:rPr>
              <a:t>Enable additional permissions to your application in addition to what the app registration page provides. You can accomplish this task through the Azure AD portal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B455FB-AE13-4EE0-8713-341C2BC6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Apply permissions to your App within Azure 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500D86-5BE4-4610-8354-A5EC0ED82275}"/>
              </a:ext>
            </a:extLst>
          </p:cNvPr>
          <p:cNvSpPr/>
          <p:nvPr/>
        </p:nvSpPr>
        <p:spPr>
          <a:xfrm>
            <a:off x="269239" y="2794465"/>
            <a:ext cx="5746080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Within </a:t>
            </a:r>
            <a:r>
              <a:rPr lang="en-US" sz="2000" b="1" dirty="0"/>
              <a:t>Required permissions</a:t>
            </a:r>
            <a:r>
              <a:rPr lang="en-US" sz="2000" dirty="0"/>
              <a:t>, select </a:t>
            </a:r>
            <a:r>
              <a:rPr lang="en-US" sz="2000" b="1" dirty="0"/>
              <a:t>Power BI Service (Power BI)</a:t>
            </a:r>
            <a:r>
              <a:rPr lang="en-US" sz="2000" dirty="0"/>
              <a:t>.</a:t>
            </a:r>
          </a:p>
        </p:txBody>
      </p:sp>
      <p:sp>
        <p:nvSpPr>
          <p:cNvPr id="10" name="AutoShape 6" descr="Azure AD registered apps">
            <a:extLst>
              <a:ext uri="{FF2B5EF4-FFF2-40B4-BE49-F238E27FC236}">
                <a16:creationId xmlns:a16="http://schemas.microsoft.com/office/drawing/2014/main" id="{115327D9-BCED-4D99-8711-EA38CD0DB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79B08-C763-4BC7-AAB3-2E9AD9D0CB0A}"/>
              </a:ext>
            </a:extLst>
          </p:cNvPr>
          <p:cNvSpPr/>
          <p:nvPr/>
        </p:nvSpPr>
        <p:spPr>
          <a:xfrm>
            <a:off x="269238" y="4707830"/>
            <a:ext cx="6096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Select all permissions under </a:t>
            </a:r>
            <a:r>
              <a:rPr lang="en-US" b="1" dirty="0"/>
              <a:t>Delegated Permissions</a:t>
            </a:r>
            <a:r>
              <a:rPr lang="en-US" dirty="0"/>
              <a:t>. Select them one by one to save the selections. Select </a:t>
            </a:r>
            <a:r>
              <a:rPr lang="en-US" b="1" dirty="0"/>
              <a:t>Save</a:t>
            </a:r>
            <a:r>
              <a:rPr lang="en-US" dirty="0"/>
              <a:t> when done.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C1431-14B1-44BC-BE16-8DA05270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554" y="2410138"/>
            <a:ext cx="3807198" cy="1471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E2E5A-C9BE-4242-A743-955E7E0C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89" y="4116926"/>
            <a:ext cx="3063128" cy="21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68E8B-FA5E-4B9B-820A-53618EED7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44178"/>
          </a:xfrm>
        </p:spPr>
        <p:txBody>
          <a:bodyPr/>
          <a:lstStyle/>
          <a:p>
            <a:r>
              <a:rPr lang="en-US" sz="2020" dirty="0">
                <a:latin typeface="+mn-lt"/>
              </a:rPr>
              <a:t>Enable additional permissions to your application in addition to what the app registration page provides. You can accomplish this task through the Azure AD portal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B455FB-AE13-4EE0-8713-341C2BC6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Apply permissions to your App within Azure 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500D86-5BE4-4610-8354-A5EC0ED82275}"/>
              </a:ext>
            </a:extLst>
          </p:cNvPr>
          <p:cNvSpPr/>
          <p:nvPr/>
        </p:nvSpPr>
        <p:spPr>
          <a:xfrm>
            <a:off x="269238" y="2462823"/>
            <a:ext cx="6561867" cy="34778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Within Required permissions, select Grant Permissions.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000" dirty="0"/>
          </a:p>
          <a:p>
            <a:pPr lvl="1"/>
            <a:r>
              <a:rPr lang="en-US" sz="2000" dirty="0"/>
              <a:t>The </a:t>
            </a:r>
            <a:r>
              <a:rPr lang="en-US" sz="2000" b="1" dirty="0"/>
              <a:t>Grant Permissions</a:t>
            </a:r>
            <a:r>
              <a:rPr lang="en-US" sz="2000" dirty="0"/>
              <a:t> action needs for the </a:t>
            </a:r>
            <a:r>
              <a:rPr lang="en-US" sz="2000" i="1" dirty="0"/>
              <a:t>master account</a:t>
            </a:r>
            <a:r>
              <a:rPr lang="en-US" sz="2000" dirty="0"/>
              <a:t> to avoid being prompted for consent by Azure AD. If the account performing this action is a Global Admin, you grant permissions to all users within your organization for this application. If the account performing this action is the </a:t>
            </a:r>
            <a:r>
              <a:rPr lang="en-US" sz="2000" i="1" dirty="0"/>
              <a:t>master account</a:t>
            </a:r>
            <a:r>
              <a:rPr lang="en-US" sz="2000" dirty="0"/>
              <a:t> and isn't a Global Admin, you grant permissions only to the </a:t>
            </a:r>
            <a:r>
              <a:rPr lang="en-US" sz="2000" i="1" dirty="0"/>
              <a:t>master </a:t>
            </a:r>
            <a:r>
              <a:rPr lang="en-US" sz="2000" i="1" dirty="0" err="1"/>
              <a:t>account</a:t>
            </a:r>
            <a:r>
              <a:rPr lang="en-US" sz="2000" dirty="0" err="1"/>
              <a:t>for</a:t>
            </a:r>
            <a:r>
              <a:rPr lang="en-US" sz="2000" dirty="0"/>
              <a:t> this application.</a:t>
            </a:r>
          </a:p>
        </p:txBody>
      </p:sp>
      <p:sp>
        <p:nvSpPr>
          <p:cNvPr id="10" name="AutoShape 6" descr="Azure AD registered apps">
            <a:extLst>
              <a:ext uri="{FF2B5EF4-FFF2-40B4-BE49-F238E27FC236}">
                <a16:creationId xmlns:a16="http://schemas.microsoft.com/office/drawing/2014/main" id="{115327D9-BCED-4D99-8711-EA38CD0DB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E9405-993C-4AE4-9666-79FD4687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2941734"/>
            <a:ext cx="3327587" cy="12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89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6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Module will register an Application with Power BI and Grant the Application Permissions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D6DAC-46AD-4D0E-B6C2-FA12ACF00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01566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You register your application with Azure AD to allow your application access to the </a:t>
            </a:r>
            <a:r>
              <a:rPr lang="en-US" sz="2000" u="sng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REST APIs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Once you register your application, you can establish an identity for your application and specify permissions to Power BI REST resources.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847FE-1E90-4F01-A031-98218D3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Register an Azure AD App to use with Power BI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3103F-6FE4-4F1F-87F9-765DA8B20696}"/>
              </a:ext>
            </a:extLst>
          </p:cNvPr>
          <p:cNvSpPr/>
          <p:nvPr/>
        </p:nvSpPr>
        <p:spPr>
          <a:xfrm>
            <a:off x="269238" y="4985299"/>
            <a:ext cx="11653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ocons"/>
              </a:rPr>
              <a:t> Important</a:t>
            </a:r>
          </a:p>
          <a:p>
            <a:pPr algn="ctr"/>
            <a:endParaRPr lang="en-US" dirty="0">
              <a:latin typeface="docons"/>
            </a:endParaRPr>
          </a:p>
          <a:p>
            <a:r>
              <a:rPr lang="en-US" dirty="0">
                <a:latin typeface="Segoe UI" panose="020B0502040204020203" pitchFamily="34" charset="0"/>
              </a:rPr>
              <a:t>Before you register a Power BI app you need an </a:t>
            </a:r>
            <a:r>
              <a:rPr lang="en-US" b="1" u="sng" dirty="0"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Active Directory tenant and an organizational user</a:t>
            </a:r>
            <a:r>
              <a:rPr lang="en-US" dirty="0">
                <a:latin typeface="Segoe UI" panose="020B0502040204020203" pitchFamily="34" charset="0"/>
              </a:rPr>
              <a:t>. If you haven't signed up for Power BI with a user in your tenant, the app registration doesn't complete successfully.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12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BC6292-E5DF-49F0-A3BB-7894772C2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166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If not already created, ensure you have set up your own 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Active Directory (Azure AD) tenant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3491F-9530-43ED-BDF0-89B88493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Prerequisite: Azure AD</a:t>
            </a:r>
          </a:p>
        </p:txBody>
      </p:sp>
    </p:spTree>
    <p:extLst>
      <p:ext uri="{BB962C8B-B14F-4D97-AF65-F5344CB8AC3E}">
        <p14:creationId xmlns:p14="http://schemas.microsoft.com/office/powerpoint/2010/main" val="3780966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8616E0-58AB-4D2F-B5AC-3868BAC6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2417"/>
            <a:ext cx="5489867" cy="3133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Power BI Application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50810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Sign in to Power BI’s developer portal to register your application</a:t>
            </a:r>
          </a:p>
          <a:p>
            <a:endParaRPr lang="en-US" sz="2000" dirty="0">
              <a:latin typeface="+mn-lt"/>
            </a:endParaRPr>
          </a:p>
          <a:p>
            <a:pPr lvl="1"/>
            <a:r>
              <a:rPr lang="en-US" sz="2000" u="sng" dirty="0">
                <a:latin typeface="+mn-lt"/>
              </a:rPr>
              <a:t>https://dev.powerbi.com/apps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Power BI Application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055359" cy="17646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Register your app by filling in the required fields</a:t>
            </a:r>
          </a:p>
          <a:p>
            <a:r>
              <a:rPr lang="en-US" sz="2000" dirty="0">
                <a:latin typeface="+mn-lt"/>
              </a:rPr>
              <a:t>Remember the values for Application Name and Client ID</a:t>
            </a:r>
          </a:p>
          <a:p>
            <a:pPr marL="410475" lvl="1" indent="-171450"/>
            <a:r>
              <a:rPr lang="en-US" sz="1200" dirty="0"/>
              <a:t>Example Client ID : 7114bf2f-8aad-49ad-8a7c-2e80e9b6fbba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1208-2543-4BB4-8EE6-299BC37A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00" y="1189176"/>
            <a:ext cx="4946375" cy="49463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C55AA6-F5AC-4045-B728-3AE9C7E5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31469"/>
              </p:ext>
            </p:extLst>
          </p:nvPr>
        </p:nvGraphicFramePr>
        <p:xfrm>
          <a:off x="269240" y="3196198"/>
          <a:ext cx="6055359" cy="219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95">
                  <a:extLst>
                    <a:ext uri="{9D8B030D-6E8A-4147-A177-3AD203B41FA5}">
                      <a16:colId xmlns:a16="http://schemas.microsoft.com/office/drawing/2014/main" val="3827845702"/>
                    </a:ext>
                  </a:extLst>
                </a:gridCol>
                <a:gridCol w="4378564">
                  <a:extLst>
                    <a:ext uri="{9D8B030D-6E8A-4147-A177-3AD203B41FA5}">
                      <a16:colId xmlns:a16="http://schemas.microsoft.com/office/drawing/2014/main" val="4135297923"/>
                    </a:ext>
                  </a:extLst>
                </a:gridCol>
              </a:tblGrid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907426"/>
                  </a:ext>
                </a:extLst>
              </a:tr>
              <a:tr h="7888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You plan on creating an application that is designed for your customers using a master user account (a Power BI Pro license used for signing in to Power BI) to authenticate.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40573"/>
                  </a:ext>
                </a:extLst>
              </a:tr>
              <a:tr h="1042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Server-side web application: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You plan on creating an application designed for your organization.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You plan on creating an application designed for your customers using service principal to authenticate.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You plan on creating web apps or web APIs.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34326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B381-A6B1-43C7-AD15-C394FFC4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/>
              <a:t>Power BI Application Registration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B44E-4375-407E-A2A8-805C4CF27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15443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Choose the Power BI APIs that your application needs. 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For more information about Power BI access permissions, see </a:t>
            </a:r>
            <a:r>
              <a:rPr lang="en-US" sz="2000" u="sng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Permissions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Then select 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Register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pic>
        <p:nvPicPr>
          <p:cNvPr id="1028" name="Picture 4" descr="Choose APIs to register">
            <a:extLst>
              <a:ext uri="{FF2B5EF4-FFF2-40B4-BE49-F238E27FC236}">
                <a16:creationId xmlns:a16="http://schemas.microsoft.com/office/drawing/2014/main" id="{4F930CCA-3BCF-480F-B7A7-93CB2C1E6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13" y="1649741"/>
            <a:ext cx="4694000" cy="29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442462-7ED7-4828-A80D-ED0FFB0F15DA}"/>
              </a:ext>
            </a:extLst>
          </p:cNvPr>
          <p:cNvSpPr/>
          <p:nvPr/>
        </p:nvSpPr>
        <p:spPr>
          <a:xfrm>
            <a:off x="268080" y="5068659"/>
            <a:ext cx="11655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ocons"/>
              </a:rPr>
              <a:t> Important</a:t>
            </a:r>
          </a:p>
          <a:p>
            <a:pPr algn="ctr"/>
            <a:endParaRPr lang="en-US" dirty="0">
              <a:latin typeface="docons"/>
            </a:endParaRPr>
          </a:p>
          <a:p>
            <a:pPr algn="ctr"/>
            <a:r>
              <a:rPr lang="en-US" dirty="0">
                <a:latin typeface="docons"/>
              </a:rPr>
              <a:t>If you enable service principals to be used with Power BI, the Azure Active Directory permissions don't take effect anymore. The permissions are managed through the Power BI admin portal.</a:t>
            </a:r>
          </a:p>
        </p:txBody>
      </p:sp>
    </p:spTree>
    <p:extLst>
      <p:ext uri="{BB962C8B-B14F-4D97-AF65-F5344CB8AC3E}">
        <p14:creationId xmlns:p14="http://schemas.microsoft.com/office/powerpoint/2010/main" val="41260119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68E8B-FA5E-4B9B-820A-53618EED7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44178"/>
          </a:xfrm>
        </p:spPr>
        <p:txBody>
          <a:bodyPr/>
          <a:lstStyle/>
          <a:p>
            <a:r>
              <a:rPr lang="en-US" sz="2020" dirty="0">
                <a:latin typeface="+mn-lt"/>
              </a:rPr>
              <a:t>Enable additional permissions to your application in addition to what the app registration page provides. You can accomplish this task through the Azure AD portal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B455FB-AE13-4EE0-8713-341C2BC6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Apply permissions to your App within Azure 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500D86-5BE4-4610-8354-A5EC0ED82275}"/>
              </a:ext>
            </a:extLst>
          </p:cNvPr>
          <p:cNvSpPr/>
          <p:nvPr/>
        </p:nvSpPr>
        <p:spPr>
          <a:xfrm>
            <a:off x="269238" y="2794465"/>
            <a:ext cx="6517043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Browse to </a:t>
            </a:r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registrations</a:t>
            </a:r>
            <a:r>
              <a:rPr lang="en-US" sz="2000" dirty="0"/>
              <a:t> within the Azure portal and select the app that you're using for embedding.</a:t>
            </a:r>
          </a:p>
        </p:txBody>
      </p:sp>
      <p:sp>
        <p:nvSpPr>
          <p:cNvPr id="10" name="AutoShape 6" descr="Azure AD registered apps">
            <a:extLst>
              <a:ext uri="{FF2B5EF4-FFF2-40B4-BE49-F238E27FC236}">
                <a16:creationId xmlns:a16="http://schemas.microsoft.com/office/drawing/2014/main" id="{115327D9-BCED-4D99-8711-EA38CD0DB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80A86C-F64A-44E0-920B-2139EA81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36" y="2201419"/>
            <a:ext cx="3560108" cy="18939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679B08-C763-4BC7-AAB3-2E9AD9D0CB0A}"/>
              </a:ext>
            </a:extLst>
          </p:cNvPr>
          <p:cNvSpPr/>
          <p:nvPr/>
        </p:nvSpPr>
        <p:spPr>
          <a:xfrm>
            <a:off x="269238" y="4969440"/>
            <a:ext cx="609600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Select Required permissions under API Access.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05BD9E-A8E4-4953-8F6A-BD51C18DC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005" y="4266525"/>
            <a:ext cx="1693769" cy="18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70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433</Words>
  <Application>Microsoft Office PowerPoint</Application>
  <PresentationFormat>Widescreen</PresentationFormat>
  <Paragraphs>60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docons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Getting Started</vt:lpstr>
      <vt:lpstr>Abstract and learning objectives</vt:lpstr>
      <vt:lpstr>Register an Azure AD App to use with Power BI</vt:lpstr>
      <vt:lpstr>Prerequisite: Azure AD</vt:lpstr>
      <vt:lpstr>Power BI Application Registration Tool</vt:lpstr>
      <vt:lpstr>Power BI Application Registration Tool</vt:lpstr>
      <vt:lpstr>Power BI Application Registration Tool</vt:lpstr>
      <vt:lpstr>Apply permissions to your App within Azure AD</vt:lpstr>
      <vt:lpstr>Apply permissions to your App within Azure AD</vt:lpstr>
      <vt:lpstr>Apply permissions to your App within Azure AD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98</cp:revision>
  <dcterms:created xsi:type="dcterms:W3CDTF">2016-01-21T23:17:09Z</dcterms:created>
  <dcterms:modified xsi:type="dcterms:W3CDTF">2019-03-05T03:44:23Z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