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5"/>
  </p:notesMasterIdLst>
  <p:sldIdLst>
    <p:sldId id="300" r:id="rId6"/>
    <p:sldId id="312" r:id="rId7"/>
    <p:sldId id="323" r:id="rId8"/>
    <p:sldId id="334" r:id="rId9"/>
    <p:sldId id="336" r:id="rId10"/>
    <p:sldId id="335" r:id="rId11"/>
    <p:sldId id="338" r:id="rId12"/>
    <p:sldId id="333" r:id="rId13"/>
    <p:sldId id="34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2" autoAdjust="0"/>
    <p:restoredTop sz="89776" autoAdjust="0"/>
  </p:normalViewPr>
  <p:slideViewPr>
    <p:cSldViewPr snapToGrid="0">
      <p:cViewPr varScale="1">
        <p:scale>
          <a:sx n="170" d="100"/>
          <a:sy n="170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3/4/2019 10:20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3/4/2019 10:20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9A6D4-FB34-4BDB-BA1E-7271914431F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3/4/2019 10:25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power-bi/developer/embedding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icrosoft.github.io/PowerBI-JavaScript/demo/v2-demo/index.html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pp.powerbi.com/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deas.powerbi.com/" TargetMode="External"/><Relationship Id="rId2" Type="http://schemas.openxmlformats.org/officeDocument/2006/relationships/hyperlink" Target="https://community.powerbi.com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reddit.com/r/PowerBI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Embedded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Resources for Power BI Embedded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BEB0-D0D5-4959-91B1-08A40617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/>
              <a:t>Azure Docs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61366-31EA-4D93-B3AD-09BC18F812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616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Docs Power BI Embedded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60FBB145-0EFD-4D9D-9DA2-295D63C0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180" y="2189796"/>
            <a:ext cx="5923640" cy="369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648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AF09-B1E9-451C-AECC-77BC9C2E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/>
              <a:t>Embedded Playground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96B72-D629-4886-BC3A-4D00270F7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616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BI Embedded - JavaScript Demo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70321D12-5B19-4121-A1A8-F57A7196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23" y="1980804"/>
            <a:ext cx="5313955" cy="40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929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93CE-1D9A-4AC9-9809-4CAE1EFB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/>
              <a:t>Application Portal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27837-9CDE-47BD-B618-D84610408E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616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Portal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B2322CE-A97F-46AB-B3A3-E6F576999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400" y="2079700"/>
            <a:ext cx="4799200" cy="28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908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1D4F-5F0D-47C8-891D-73BE90D4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Communities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8D46-81AD-4124-943E-2FB224B1F3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1387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Communities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: Ask Power BI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BI Ideas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: Request and vote for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Reddit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: Discuss Power BI</a:t>
            </a:r>
          </a:p>
        </p:txBody>
      </p:sp>
    </p:spTree>
    <p:extLst>
      <p:ext uri="{BB962C8B-B14F-4D97-AF65-F5344CB8AC3E}">
        <p14:creationId xmlns:p14="http://schemas.microsoft.com/office/powerpoint/2010/main" val="32862492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66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4773</TotalTime>
  <Words>147</Words>
  <Application>Microsoft Office PowerPoint</Application>
  <PresentationFormat>Widescreen</PresentationFormat>
  <Paragraphs>27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Embedded</vt:lpstr>
      <vt:lpstr>Resources</vt:lpstr>
      <vt:lpstr>Abstract and learning objectives</vt:lpstr>
      <vt:lpstr>Azure Docs</vt:lpstr>
      <vt:lpstr>Embedded Playground</vt:lpstr>
      <vt:lpstr>Application Portal</vt:lpstr>
      <vt:lpstr>Communities</vt:lpstr>
      <vt:lpstr>Wrap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87</cp:revision>
  <dcterms:created xsi:type="dcterms:W3CDTF">2016-01-21T23:17:09Z</dcterms:created>
  <dcterms:modified xsi:type="dcterms:W3CDTF">2019-03-05T04:29:09Z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