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01" y="1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2A7F-109E-4461-AE9A-0BEC6B3E0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1274A-526D-4605-BAA1-AB80B5F12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CF046-6DF7-4620-98C2-118EF8AD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0664-077C-4198-B07E-F09A5721CB9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33A9-9C67-4851-96FC-1CDE6152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A2841-7F49-4BA1-98D6-DA7DAB4F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CE4C-8010-423F-887B-9AD7C79B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4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9AEA-C57F-4EA3-9C00-C7464D24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81A4A-0338-42C4-8B4D-16AD0F7E5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22F3-8192-4D3C-8095-EA883170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0664-077C-4198-B07E-F09A5721CB9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8979E-9614-4C07-861A-EFE174E6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61CDD-0A35-4CDF-BE6D-EF4A071D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CE4C-8010-423F-887B-9AD7C79B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1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7717D-A8A3-4CBE-92AC-B2B2CF05E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B0D38-7EFD-44B4-8CBC-E8572AFA3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CAAC2-3F6A-4FE8-81DF-B2361F6F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0664-077C-4198-B07E-F09A5721CB9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C7948-F578-4A66-8A02-40567998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EA89-88ED-42B7-9254-D2EA0AB5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CE4C-8010-423F-887B-9AD7C79B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7AAF-4F7F-45A2-A2FB-FBFFDFEF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168E-729C-4224-9610-E8B84632F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FEF5A-9685-40B6-B050-55DB5947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0664-077C-4198-B07E-F09A5721CB9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A929A-BEB0-4208-9E33-BA715E89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26AEA-0338-42AA-BFD0-D4A3FC51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CE4C-8010-423F-887B-9AD7C79B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D43C-C810-4787-8528-B76452A9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C1DF8-6A2C-4E47-9623-7D9CF4485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D7254-12E1-4D46-92F9-ECC94B5F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0664-077C-4198-B07E-F09A5721CB9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F43D1-4662-467F-BF03-3E617071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2173-FB7A-4341-ADBC-E6896E86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CE4C-8010-423F-887B-9AD7C79B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0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7D2A-E3BF-42D3-957E-BDD6EED6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369C-287D-4A2F-B9DF-B08BC9D53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6A643-C479-4448-A8DB-05113C7AE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FD847-FE09-47C8-BD16-C4643723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0664-077C-4198-B07E-F09A5721CB9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CF809-C72B-4F31-8A26-CA16BB81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DD1C4-D707-4EFE-A6EF-59875D67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CE4C-8010-423F-887B-9AD7C79B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7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9586-DC65-49EF-9B9F-4C0831CD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D96A0-7B94-479A-8BBC-F43B268A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11AD5-0D25-4115-A0E8-9F57A2BE2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000A7-E800-4836-925E-ED529501B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14D5D-7FED-4D2F-B817-8F901C2E7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DC0BB-0443-4EA0-AFA6-44B6C9F7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0664-077C-4198-B07E-F09A5721CB9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1AEC5-64D6-4EC1-B172-59F5E9B4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405EC-5A48-41FF-8834-F1666137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CE4C-8010-423F-887B-9AD7C79B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8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F6F2-9A6C-485D-B10C-77A7EBE2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416A9-D323-4BB2-959A-1AAF35F4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0664-077C-4198-B07E-F09A5721CB9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8A987-BB70-4616-AD30-8FBFE443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A407C-34D8-4F41-B802-D8D4D5DD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CE4C-8010-423F-887B-9AD7C79B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4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3957E-8B5E-415F-80AF-A1B1572C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0664-077C-4198-B07E-F09A5721CB9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700A8-0F3E-4BFE-8BEC-34558702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33F76-FE5F-405E-B781-36D41383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CE4C-8010-423F-887B-9AD7C79B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5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1DA7-0082-452F-A902-9C768F9F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E18C-8B5F-45FD-A801-F1DD6A9DF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9C63C-4C48-4911-902C-4E0C8112B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E4753-6164-4EFB-90D3-0D9B9BD1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0664-077C-4198-B07E-F09A5721CB9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C1FB8-29C2-4826-9210-1A052FDE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928FE-3098-4CFF-AE13-92D9A463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CE4C-8010-423F-887B-9AD7C79B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0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7E23-D87B-431F-BE99-C469190C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C68C8-0650-4C0C-8880-0309F388F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E3667-96B5-4C09-9D22-3B46083B9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2E6F3-88E7-44F9-BF46-09E9C5EA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0664-077C-4198-B07E-F09A5721CB9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55C6E-3E1D-49B6-8865-99855B15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05CE2-8144-43F8-A3F1-2C46360D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CE4C-8010-423F-887B-9AD7C79B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6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BDB2-0421-428F-90DC-14D2FF80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1DCB1-02D9-40A6-A364-184B4490B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C1A4D-4EAB-4B42-927A-4490426E4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60664-077C-4198-B07E-F09A5721CB97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A2BA1-37F0-4E85-A17E-702A0ABF7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D5224-C200-44F0-9C88-10B4857F9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CE4C-8010-423F-887B-9AD7C79B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5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3AC7-7E50-4B05-B16C-CD353112F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BAA8E-4CE4-4BAE-B95F-284ED9395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3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9017-F298-46C4-8A24-128153CD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A920-25F9-4B72-A629-FE633C57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A0A10-4B0C-45B0-A1B2-1C0A31F20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366837"/>
            <a:ext cx="71818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Haroon Chaudhary</dc:creator>
  <cp:lastModifiedBy>Haroon Chaudhary</cp:lastModifiedBy>
  <cp:revision>2</cp:revision>
  <dcterms:created xsi:type="dcterms:W3CDTF">2019-02-22T18:39:53Z</dcterms:created>
  <dcterms:modified xsi:type="dcterms:W3CDTF">2019-02-23T20:44:56Z</dcterms:modified>
</cp:coreProperties>
</file>