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4"/>
  </p:notesMasterIdLst>
  <p:sldIdLst>
    <p:sldId id="300" r:id="rId6"/>
    <p:sldId id="312" r:id="rId7"/>
    <p:sldId id="323" r:id="rId8"/>
    <p:sldId id="334" r:id="rId9"/>
    <p:sldId id="335" r:id="rId10"/>
    <p:sldId id="336" r:id="rId11"/>
    <p:sldId id="333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2" autoAdjust="0"/>
    <p:restoredTop sz="89776" autoAdjust="0"/>
  </p:normalViewPr>
  <p:slideViewPr>
    <p:cSldViewPr snapToGrid="0">
      <p:cViewPr varScale="1">
        <p:scale>
          <a:sx n="170" d="100"/>
          <a:sy n="170" d="100"/>
        </p:scale>
        <p:origin x="10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2/26/2019 10:34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2/26/2019 10:34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2/26/2019 10:34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Embedded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Resources for Power BI Embedded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BEB0-D0D5-4959-91B1-08A40617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Docs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61366-31EA-4D93-B3AD-09BC18F812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270732"/>
          </a:xfrm>
        </p:spPr>
        <p:txBody>
          <a:bodyPr/>
          <a:lstStyle/>
          <a:p>
            <a:r>
              <a:rPr lang="en-US" dirty="0"/>
              <a:t>https://docs.microsoft.com/en-us/power-bi/developer/embedding</a:t>
            </a:r>
          </a:p>
        </p:txBody>
      </p:sp>
    </p:spTree>
    <p:extLst>
      <p:ext uri="{BB962C8B-B14F-4D97-AF65-F5344CB8AC3E}">
        <p14:creationId xmlns:p14="http://schemas.microsoft.com/office/powerpoint/2010/main" val="28001648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93CE-1D9A-4AC9-9809-4CAE1EFB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Registration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27837-9CDE-47BD-B618-D84610408E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US" dirty="0"/>
              <a:t>https://app.powerbi.com</a:t>
            </a:r>
          </a:p>
        </p:txBody>
      </p:sp>
    </p:spTree>
    <p:extLst>
      <p:ext uri="{BB962C8B-B14F-4D97-AF65-F5344CB8AC3E}">
        <p14:creationId xmlns:p14="http://schemas.microsoft.com/office/powerpoint/2010/main" val="285089086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AF09-B1E9-451C-AECC-77BC9C2E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Playground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96B72-D629-4886-BC3A-4D00270F7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270732"/>
          </a:xfrm>
        </p:spPr>
        <p:txBody>
          <a:bodyPr/>
          <a:lstStyle/>
          <a:p>
            <a:r>
              <a:rPr lang="en-US" dirty="0"/>
              <a:t>https://microsoft.github.io/PowerBI-JavaScript/demo/v2-demo/index.html#</a:t>
            </a:r>
          </a:p>
        </p:txBody>
      </p:sp>
    </p:spTree>
    <p:extLst>
      <p:ext uri="{BB962C8B-B14F-4D97-AF65-F5344CB8AC3E}">
        <p14:creationId xmlns:p14="http://schemas.microsoft.com/office/powerpoint/2010/main" val="20852929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7140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F7D529-36AB-45DA-B239-2F912F2D1610}">
  <ds:schemaRefs>
    <ds:schemaRef ds:uri="http://schemas.microsoft.com/office/2006/metadata/properties"/>
    <ds:schemaRef ds:uri="d9c797ad-d7c3-4982-82b7-81352a75e4a5"/>
    <ds:schemaRef ds:uri="http://purl.org/dc/terms/"/>
    <ds:schemaRef ds:uri="2023ac63-7b75-4916-a9ee-591457758ee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4762</TotalTime>
  <Words>153</Words>
  <Application>Microsoft Office PowerPoint</Application>
  <PresentationFormat>Widescreen</PresentationFormat>
  <Paragraphs>23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Power BI Embedded</vt:lpstr>
      <vt:lpstr>Introduction</vt:lpstr>
      <vt:lpstr>Abstract and learning objectives</vt:lpstr>
      <vt:lpstr>Azure Docs</vt:lpstr>
      <vt:lpstr>Application Registration</vt:lpstr>
      <vt:lpstr>Embedded Playground</vt:lpstr>
      <vt:lpstr>Wrap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Haroon Chaudhary</cp:lastModifiedBy>
  <cp:revision>83</cp:revision>
  <dcterms:created xsi:type="dcterms:W3CDTF">2016-01-21T23:17:09Z</dcterms:created>
  <dcterms:modified xsi:type="dcterms:W3CDTF">2019-02-26T18:16:47Z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