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63" r:id="rId4"/>
    <p:sldId id="265" r:id="rId5"/>
    <p:sldId id="261" r:id="rId6"/>
    <p:sldId id="266" r:id="rId7"/>
    <p:sldId id="267" r:id="rId8"/>
    <p:sldId id="268" r:id="rId9"/>
    <p:sldId id="275" r:id="rId10"/>
    <p:sldId id="276" r:id="rId11"/>
    <p:sldId id="269" r:id="rId12"/>
    <p:sldId id="270" r:id="rId13"/>
    <p:sldId id="271" r:id="rId14"/>
    <p:sldId id="272" r:id="rId15"/>
    <p:sldId id="273" r:id="rId16"/>
    <p:sldId id="277" r:id="rId17"/>
    <p:sldId id="258" r:id="rId18"/>
    <p:sldId id="274" r:id="rId19"/>
    <p:sldId id="2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6" autoAdjust="0"/>
    <p:restoredTop sz="89445" autoAdjust="0"/>
  </p:normalViewPr>
  <p:slideViewPr>
    <p:cSldViewPr snapToGrid="0">
      <p:cViewPr>
        <p:scale>
          <a:sx n="140" d="100"/>
          <a:sy n="140" d="100"/>
        </p:scale>
        <p:origin x="782" y="8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551295-7310-41A0-A134-650DA761CCD7}" type="doc">
      <dgm:prSet loTypeId="urn:microsoft.com/office/officeart/2018/5/layout/IconCircleLabelList" loCatId="icon" qsTypeId="urn:microsoft.com/office/officeart/2005/8/quickstyle/simple4" qsCatId="simple" csTypeId="urn:microsoft.com/office/officeart/2018/5/colors/Iconchunking_coloredtext_accent0_3" csCatId="mainScheme" phldr="1"/>
      <dgm:spPr/>
      <dgm:t>
        <a:bodyPr/>
        <a:lstStyle/>
        <a:p>
          <a:endParaRPr lang="en-US"/>
        </a:p>
      </dgm:t>
    </dgm:pt>
    <dgm:pt modelId="{4FF7217A-019D-41A0-8E86-576D66B01641}">
      <dgm:prSet/>
      <dgm:spPr/>
      <dgm:t>
        <a:bodyPr/>
        <a:lstStyle/>
        <a:p>
          <a:pPr>
            <a:defRPr cap="all"/>
          </a:pPr>
          <a:r>
            <a:rPr lang="en-US"/>
            <a:t>Power BI Desktop</a:t>
          </a:r>
        </a:p>
      </dgm:t>
    </dgm:pt>
    <dgm:pt modelId="{664CA2F4-8C53-4D45-AD4E-7583D5E54B23}" type="parTrans" cxnId="{111471B9-2175-4FD7-B917-C73E8A851F42}">
      <dgm:prSet/>
      <dgm:spPr/>
      <dgm:t>
        <a:bodyPr/>
        <a:lstStyle/>
        <a:p>
          <a:endParaRPr lang="en-US"/>
        </a:p>
      </dgm:t>
    </dgm:pt>
    <dgm:pt modelId="{F318F143-66D5-45CF-9B19-F8B90DD01CA8}" type="sibTrans" cxnId="{111471B9-2175-4FD7-B917-C73E8A851F42}">
      <dgm:prSet/>
      <dgm:spPr/>
      <dgm:t>
        <a:bodyPr/>
        <a:lstStyle/>
        <a:p>
          <a:endParaRPr lang="en-US"/>
        </a:p>
      </dgm:t>
    </dgm:pt>
    <dgm:pt modelId="{83272BBC-0716-4FD6-B1F6-684A746CBD5C}">
      <dgm:prSet/>
      <dgm:spPr/>
      <dgm:t>
        <a:bodyPr/>
        <a:lstStyle/>
        <a:p>
          <a:pPr>
            <a:defRPr cap="all"/>
          </a:pPr>
          <a:r>
            <a:rPr lang="en-US"/>
            <a:t>Import Data</a:t>
          </a:r>
        </a:p>
      </dgm:t>
    </dgm:pt>
    <dgm:pt modelId="{80B9ADFC-BC63-4CEA-91AE-D20AD8262708}" type="parTrans" cxnId="{C52DEC1A-27EF-42AF-85A8-7EFCA45BE6B4}">
      <dgm:prSet/>
      <dgm:spPr/>
      <dgm:t>
        <a:bodyPr/>
        <a:lstStyle/>
        <a:p>
          <a:endParaRPr lang="en-US"/>
        </a:p>
      </dgm:t>
    </dgm:pt>
    <dgm:pt modelId="{C7D52A05-A6E0-41E6-A246-918A9A05BA06}" type="sibTrans" cxnId="{C52DEC1A-27EF-42AF-85A8-7EFCA45BE6B4}">
      <dgm:prSet/>
      <dgm:spPr/>
      <dgm:t>
        <a:bodyPr/>
        <a:lstStyle/>
        <a:p>
          <a:endParaRPr lang="en-US"/>
        </a:p>
      </dgm:t>
    </dgm:pt>
    <dgm:pt modelId="{D4584D4A-5F7E-4C08-B54E-8968E1D5E4B5}">
      <dgm:prSet/>
      <dgm:spPr/>
      <dgm:t>
        <a:bodyPr/>
        <a:lstStyle/>
        <a:p>
          <a:pPr>
            <a:defRPr cap="all"/>
          </a:pPr>
          <a:r>
            <a:rPr lang="en-US"/>
            <a:t>Shape and combine data sources</a:t>
          </a:r>
        </a:p>
      </dgm:t>
    </dgm:pt>
    <dgm:pt modelId="{8FDD362F-9967-474E-9B54-BCACE4BA3EBA}" type="parTrans" cxnId="{CBD99054-3AD7-42CD-8A76-46B88F2D693F}">
      <dgm:prSet/>
      <dgm:spPr/>
      <dgm:t>
        <a:bodyPr/>
        <a:lstStyle/>
        <a:p>
          <a:endParaRPr lang="en-US"/>
        </a:p>
      </dgm:t>
    </dgm:pt>
    <dgm:pt modelId="{3EF09A8B-45FE-408D-9205-00CC1ADC4691}" type="sibTrans" cxnId="{CBD99054-3AD7-42CD-8A76-46B88F2D693F}">
      <dgm:prSet/>
      <dgm:spPr/>
      <dgm:t>
        <a:bodyPr/>
        <a:lstStyle/>
        <a:p>
          <a:endParaRPr lang="en-US"/>
        </a:p>
      </dgm:t>
    </dgm:pt>
    <dgm:pt modelId="{FC9A7DB1-75A0-424B-AC05-66F5B0F47DB9}">
      <dgm:prSet/>
      <dgm:spPr/>
      <dgm:t>
        <a:bodyPr/>
        <a:lstStyle/>
        <a:p>
          <a:pPr>
            <a:defRPr cap="all"/>
          </a:pPr>
          <a:r>
            <a:rPr lang="en-US"/>
            <a:t>Dynamic Row Level Security</a:t>
          </a:r>
        </a:p>
      </dgm:t>
    </dgm:pt>
    <dgm:pt modelId="{CAFBD67E-0CF9-4C98-8429-579FDDFB3801}" type="parTrans" cxnId="{97D7C49E-637F-40C3-86D5-CD3E3B3A8F0B}">
      <dgm:prSet/>
      <dgm:spPr/>
      <dgm:t>
        <a:bodyPr/>
        <a:lstStyle/>
        <a:p>
          <a:endParaRPr lang="en-US"/>
        </a:p>
      </dgm:t>
    </dgm:pt>
    <dgm:pt modelId="{EF9515E0-3E7A-48CC-9268-9A4D08B1A731}" type="sibTrans" cxnId="{97D7C49E-637F-40C3-86D5-CD3E3B3A8F0B}">
      <dgm:prSet/>
      <dgm:spPr/>
      <dgm:t>
        <a:bodyPr/>
        <a:lstStyle/>
        <a:p>
          <a:endParaRPr lang="en-US"/>
        </a:p>
      </dgm:t>
    </dgm:pt>
    <dgm:pt modelId="{82F4B72E-43C4-4679-8B2C-07FC1487A578}" type="pres">
      <dgm:prSet presAssocID="{81551295-7310-41A0-A134-650DA761CCD7}" presName="root" presStyleCnt="0">
        <dgm:presLayoutVars>
          <dgm:dir/>
          <dgm:resizeHandles val="exact"/>
        </dgm:presLayoutVars>
      </dgm:prSet>
      <dgm:spPr/>
    </dgm:pt>
    <dgm:pt modelId="{871A5DC5-0A94-47DC-A46C-C75CDDB33F81}" type="pres">
      <dgm:prSet presAssocID="{4FF7217A-019D-41A0-8E86-576D66B01641}" presName="compNode" presStyleCnt="0"/>
      <dgm:spPr/>
    </dgm:pt>
    <dgm:pt modelId="{4BBD66B7-FD0D-4119-8BED-E0E33E3CDF2A}" type="pres">
      <dgm:prSet presAssocID="{4FF7217A-019D-41A0-8E86-576D66B01641}" presName="iconBgRect" presStyleLbl="bgShp" presStyleIdx="0" presStyleCnt="4"/>
      <dgm:spPr/>
    </dgm:pt>
    <dgm:pt modelId="{004CEAC5-CA06-4949-A912-71A08AECEA46}" type="pres">
      <dgm:prSet presAssocID="{4FF7217A-019D-41A0-8E86-576D66B016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83BC6585-6E77-43F1-B78F-BB57559DE321}" type="pres">
      <dgm:prSet presAssocID="{4FF7217A-019D-41A0-8E86-576D66B01641}" presName="spaceRect" presStyleCnt="0"/>
      <dgm:spPr/>
    </dgm:pt>
    <dgm:pt modelId="{95AA3D4B-8ACA-4214-A24D-EDABE8CB342A}" type="pres">
      <dgm:prSet presAssocID="{4FF7217A-019D-41A0-8E86-576D66B01641}" presName="textRect" presStyleLbl="revTx" presStyleIdx="0" presStyleCnt="4">
        <dgm:presLayoutVars>
          <dgm:chMax val="1"/>
          <dgm:chPref val="1"/>
        </dgm:presLayoutVars>
      </dgm:prSet>
      <dgm:spPr/>
    </dgm:pt>
    <dgm:pt modelId="{889D724B-2465-46EB-9FD9-C3DA5890BCA6}" type="pres">
      <dgm:prSet presAssocID="{F318F143-66D5-45CF-9B19-F8B90DD01CA8}" presName="sibTrans" presStyleCnt="0"/>
      <dgm:spPr/>
    </dgm:pt>
    <dgm:pt modelId="{4347C467-C1FE-4D05-9181-9A79CA870973}" type="pres">
      <dgm:prSet presAssocID="{83272BBC-0716-4FD6-B1F6-684A746CBD5C}" presName="compNode" presStyleCnt="0"/>
      <dgm:spPr/>
    </dgm:pt>
    <dgm:pt modelId="{28F7EF87-9446-48AD-994E-020C533CC18C}" type="pres">
      <dgm:prSet presAssocID="{83272BBC-0716-4FD6-B1F6-684A746CBD5C}" presName="iconBgRect" presStyleLbl="bgShp" presStyleIdx="1" presStyleCnt="4"/>
      <dgm:spPr/>
    </dgm:pt>
    <dgm:pt modelId="{52C6F52B-12ED-4C42-A614-62784572A43A}" type="pres">
      <dgm:prSet presAssocID="{83272BBC-0716-4FD6-B1F6-684A746CBD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DC84D4A-C7D2-46A4-9A1D-FA62DC2EDB5B}" type="pres">
      <dgm:prSet presAssocID="{83272BBC-0716-4FD6-B1F6-684A746CBD5C}" presName="spaceRect" presStyleCnt="0"/>
      <dgm:spPr/>
    </dgm:pt>
    <dgm:pt modelId="{B088C91A-92BA-4307-9508-6430E62D1A43}" type="pres">
      <dgm:prSet presAssocID="{83272BBC-0716-4FD6-B1F6-684A746CBD5C}" presName="textRect" presStyleLbl="revTx" presStyleIdx="1" presStyleCnt="4">
        <dgm:presLayoutVars>
          <dgm:chMax val="1"/>
          <dgm:chPref val="1"/>
        </dgm:presLayoutVars>
      </dgm:prSet>
      <dgm:spPr/>
    </dgm:pt>
    <dgm:pt modelId="{1D541019-C8D7-448A-A86E-90C05C4CB209}" type="pres">
      <dgm:prSet presAssocID="{C7D52A05-A6E0-41E6-A246-918A9A05BA06}" presName="sibTrans" presStyleCnt="0"/>
      <dgm:spPr/>
    </dgm:pt>
    <dgm:pt modelId="{303659E6-1990-4791-B79C-C53A60292350}" type="pres">
      <dgm:prSet presAssocID="{D4584D4A-5F7E-4C08-B54E-8968E1D5E4B5}" presName="compNode" presStyleCnt="0"/>
      <dgm:spPr/>
    </dgm:pt>
    <dgm:pt modelId="{5CB66BDA-4883-4309-A9D3-C2243AA71FAC}" type="pres">
      <dgm:prSet presAssocID="{D4584D4A-5F7E-4C08-B54E-8968E1D5E4B5}" presName="iconBgRect" presStyleLbl="bgShp" presStyleIdx="2" presStyleCnt="4"/>
      <dgm:spPr/>
    </dgm:pt>
    <dgm:pt modelId="{A1608B6C-C9C5-40D1-A92C-BE9CEE5AFB6D}" type="pres">
      <dgm:prSet presAssocID="{D4584D4A-5F7E-4C08-B54E-8968E1D5E4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CC0E47E-4960-4822-9EA0-8B9AD7D7A725}" type="pres">
      <dgm:prSet presAssocID="{D4584D4A-5F7E-4C08-B54E-8968E1D5E4B5}" presName="spaceRect" presStyleCnt="0"/>
      <dgm:spPr/>
    </dgm:pt>
    <dgm:pt modelId="{97467B0F-DD56-4204-A850-8B0086A73871}" type="pres">
      <dgm:prSet presAssocID="{D4584D4A-5F7E-4C08-B54E-8968E1D5E4B5}" presName="textRect" presStyleLbl="revTx" presStyleIdx="2" presStyleCnt="4">
        <dgm:presLayoutVars>
          <dgm:chMax val="1"/>
          <dgm:chPref val="1"/>
        </dgm:presLayoutVars>
      </dgm:prSet>
      <dgm:spPr/>
    </dgm:pt>
    <dgm:pt modelId="{F4E3A398-B72C-4485-9686-E182BAE3CDBC}" type="pres">
      <dgm:prSet presAssocID="{3EF09A8B-45FE-408D-9205-00CC1ADC4691}" presName="sibTrans" presStyleCnt="0"/>
      <dgm:spPr/>
    </dgm:pt>
    <dgm:pt modelId="{73322C46-05E3-4C86-A8FC-DD9F459F9B39}" type="pres">
      <dgm:prSet presAssocID="{FC9A7DB1-75A0-424B-AC05-66F5B0F47DB9}" presName="compNode" presStyleCnt="0"/>
      <dgm:spPr/>
    </dgm:pt>
    <dgm:pt modelId="{30F72119-5380-4904-A361-EBB8A17AAD36}" type="pres">
      <dgm:prSet presAssocID="{FC9A7DB1-75A0-424B-AC05-66F5B0F47DB9}" presName="iconBgRect" presStyleLbl="bgShp" presStyleIdx="3" presStyleCnt="4"/>
      <dgm:spPr/>
    </dgm:pt>
    <dgm:pt modelId="{6C4EF918-B154-47C9-849E-B860BD8A011E}" type="pres">
      <dgm:prSet presAssocID="{FC9A7DB1-75A0-424B-AC05-66F5B0F47D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27999E3E-B4EF-44AC-A4E8-C0E203E96FD6}" type="pres">
      <dgm:prSet presAssocID="{FC9A7DB1-75A0-424B-AC05-66F5B0F47DB9}" presName="spaceRect" presStyleCnt="0"/>
      <dgm:spPr/>
    </dgm:pt>
    <dgm:pt modelId="{748C5495-53B5-4510-B880-85DCA9E4B8CD}" type="pres">
      <dgm:prSet presAssocID="{FC9A7DB1-75A0-424B-AC05-66F5B0F47DB9}" presName="textRect" presStyleLbl="revTx" presStyleIdx="3" presStyleCnt="4">
        <dgm:presLayoutVars>
          <dgm:chMax val="1"/>
          <dgm:chPref val="1"/>
        </dgm:presLayoutVars>
      </dgm:prSet>
      <dgm:spPr/>
    </dgm:pt>
  </dgm:ptLst>
  <dgm:cxnLst>
    <dgm:cxn modelId="{60FACF1A-38C5-4F1F-BBD1-C09678CC027C}" type="presOf" srcId="{D4584D4A-5F7E-4C08-B54E-8968E1D5E4B5}" destId="{97467B0F-DD56-4204-A850-8B0086A73871}" srcOrd="0" destOrd="0" presId="urn:microsoft.com/office/officeart/2018/5/layout/IconCircleLabelList"/>
    <dgm:cxn modelId="{C52DEC1A-27EF-42AF-85A8-7EFCA45BE6B4}" srcId="{81551295-7310-41A0-A134-650DA761CCD7}" destId="{83272BBC-0716-4FD6-B1F6-684A746CBD5C}" srcOrd="1" destOrd="0" parTransId="{80B9ADFC-BC63-4CEA-91AE-D20AD8262708}" sibTransId="{C7D52A05-A6E0-41E6-A246-918A9A05BA06}"/>
    <dgm:cxn modelId="{D81A7D4C-F832-40F7-A455-6F515D4C6DDC}" type="presOf" srcId="{FC9A7DB1-75A0-424B-AC05-66F5B0F47DB9}" destId="{748C5495-53B5-4510-B880-85DCA9E4B8CD}" srcOrd="0" destOrd="0" presId="urn:microsoft.com/office/officeart/2018/5/layout/IconCircleLabelList"/>
    <dgm:cxn modelId="{CBD99054-3AD7-42CD-8A76-46B88F2D693F}" srcId="{81551295-7310-41A0-A134-650DA761CCD7}" destId="{D4584D4A-5F7E-4C08-B54E-8968E1D5E4B5}" srcOrd="2" destOrd="0" parTransId="{8FDD362F-9967-474E-9B54-BCACE4BA3EBA}" sibTransId="{3EF09A8B-45FE-408D-9205-00CC1ADC4691}"/>
    <dgm:cxn modelId="{2CBBC58D-A480-4A34-8396-F914F8F7CF52}" type="presOf" srcId="{4FF7217A-019D-41A0-8E86-576D66B01641}" destId="{95AA3D4B-8ACA-4214-A24D-EDABE8CB342A}" srcOrd="0" destOrd="0" presId="urn:microsoft.com/office/officeart/2018/5/layout/IconCircleLabelList"/>
    <dgm:cxn modelId="{97D7C49E-637F-40C3-86D5-CD3E3B3A8F0B}" srcId="{81551295-7310-41A0-A134-650DA761CCD7}" destId="{FC9A7DB1-75A0-424B-AC05-66F5B0F47DB9}" srcOrd="3" destOrd="0" parTransId="{CAFBD67E-0CF9-4C98-8429-579FDDFB3801}" sibTransId="{EF9515E0-3E7A-48CC-9268-9A4D08B1A731}"/>
    <dgm:cxn modelId="{575C2BB3-D2D2-4FDD-8C4A-E9A1A529A105}" type="presOf" srcId="{83272BBC-0716-4FD6-B1F6-684A746CBD5C}" destId="{B088C91A-92BA-4307-9508-6430E62D1A43}" srcOrd="0" destOrd="0" presId="urn:microsoft.com/office/officeart/2018/5/layout/IconCircleLabelList"/>
    <dgm:cxn modelId="{111471B9-2175-4FD7-B917-C73E8A851F42}" srcId="{81551295-7310-41A0-A134-650DA761CCD7}" destId="{4FF7217A-019D-41A0-8E86-576D66B01641}" srcOrd="0" destOrd="0" parTransId="{664CA2F4-8C53-4D45-AD4E-7583D5E54B23}" sibTransId="{F318F143-66D5-45CF-9B19-F8B90DD01CA8}"/>
    <dgm:cxn modelId="{9C7FD3E6-F413-43C8-9796-EDEDECCF94F7}" type="presOf" srcId="{81551295-7310-41A0-A134-650DA761CCD7}" destId="{82F4B72E-43C4-4679-8B2C-07FC1487A578}" srcOrd="0" destOrd="0" presId="urn:microsoft.com/office/officeart/2018/5/layout/IconCircleLabelList"/>
    <dgm:cxn modelId="{8A78CFCB-54E4-4DF8-A74A-9594732C7715}" type="presParOf" srcId="{82F4B72E-43C4-4679-8B2C-07FC1487A578}" destId="{871A5DC5-0A94-47DC-A46C-C75CDDB33F81}" srcOrd="0" destOrd="0" presId="urn:microsoft.com/office/officeart/2018/5/layout/IconCircleLabelList"/>
    <dgm:cxn modelId="{526D1379-C5DD-4EC5-8BA0-241E11C2F62B}" type="presParOf" srcId="{871A5DC5-0A94-47DC-A46C-C75CDDB33F81}" destId="{4BBD66B7-FD0D-4119-8BED-E0E33E3CDF2A}" srcOrd="0" destOrd="0" presId="urn:microsoft.com/office/officeart/2018/5/layout/IconCircleLabelList"/>
    <dgm:cxn modelId="{36671FBF-E65D-4F09-8BD1-8C6D1D882F07}" type="presParOf" srcId="{871A5DC5-0A94-47DC-A46C-C75CDDB33F81}" destId="{004CEAC5-CA06-4949-A912-71A08AECEA46}" srcOrd="1" destOrd="0" presId="urn:microsoft.com/office/officeart/2018/5/layout/IconCircleLabelList"/>
    <dgm:cxn modelId="{FD3A91B7-0CB9-414E-AEA2-C090D2023263}" type="presParOf" srcId="{871A5DC5-0A94-47DC-A46C-C75CDDB33F81}" destId="{83BC6585-6E77-43F1-B78F-BB57559DE321}" srcOrd="2" destOrd="0" presId="urn:microsoft.com/office/officeart/2018/5/layout/IconCircleLabelList"/>
    <dgm:cxn modelId="{AA9E6422-18F8-4617-B6D3-F95C183C48E8}" type="presParOf" srcId="{871A5DC5-0A94-47DC-A46C-C75CDDB33F81}" destId="{95AA3D4B-8ACA-4214-A24D-EDABE8CB342A}" srcOrd="3" destOrd="0" presId="urn:microsoft.com/office/officeart/2018/5/layout/IconCircleLabelList"/>
    <dgm:cxn modelId="{9FB58B86-3F1F-47F6-AE8E-4DB485DC878D}" type="presParOf" srcId="{82F4B72E-43C4-4679-8B2C-07FC1487A578}" destId="{889D724B-2465-46EB-9FD9-C3DA5890BCA6}" srcOrd="1" destOrd="0" presId="urn:microsoft.com/office/officeart/2018/5/layout/IconCircleLabelList"/>
    <dgm:cxn modelId="{38D1D689-52C1-4EFB-8ECE-293BA9FFDFC0}" type="presParOf" srcId="{82F4B72E-43C4-4679-8B2C-07FC1487A578}" destId="{4347C467-C1FE-4D05-9181-9A79CA870973}" srcOrd="2" destOrd="0" presId="urn:microsoft.com/office/officeart/2018/5/layout/IconCircleLabelList"/>
    <dgm:cxn modelId="{91655F49-4710-4891-AE59-FD02E7949C44}" type="presParOf" srcId="{4347C467-C1FE-4D05-9181-9A79CA870973}" destId="{28F7EF87-9446-48AD-994E-020C533CC18C}" srcOrd="0" destOrd="0" presId="urn:microsoft.com/office/officeart/2018/5/layout/IconCircleLabelList"/>
    <dgm:cxn modelId="{CD454E81-E40B-46A3-A1BC-17A017B72D75}" type="presParOf" srcId="{4347C467-C1FE-4D05-9181-9A79CA870973}" destId="{52C6F52B-12ED-4C42-A614-62784572A43A}" srcOrd="1" destOrd="0" presId="urn:microsoft.com/office/officeart/2018/5/layout/IconCircleLabelList"/>
    <dgm:cxn modelId="{71CF4CEA-06F8-4113-ACBF-6A412AA0F065}" type="presParOf" srcId="{4347C467-C1FE-4D05-9181-9A79CA870973}" destId="{EDC84D4A-C7D2-46A4-9A1D-FA62DC2EDB5B}" srcOrd="2" destOrd="0" presId="urn:microsoft.com/office/officeart/2018/5/layout/IconCircleLabelList"/>
    <dgm:cxn modelId="{FB8E8BD5-D1AA-467D-B622-AD6ED7CD709E}" type="presParOf" srcId="{4347C467-C1FE-4D05-9181-9A79CA870973}" destId="{B088C91A-92BA-4307-9508-6430E62D1A43}" srcOrd="3" destOrd="0" presId="urn:microsoft.com/office/officeart/2018/5/layout/IconCircleLabelList"/>
    <dgm:cxn modelId="{D63C11DE-CF2D-4C56-9914-931E36C1D1E8}" type="presParOf" srcId="{82F4B72E-43C4-4679-8B2C-07FC1487A578}" destId="{1D541019-C8D7-448A-A86E-90C05C4CB209}" srcOrd="3" destOrd="0" presId="urn:microsoft.com/office/officeart/2018/5/layout/IconCircleLabelList"/>
    <dgm:cxn modelId="{B36E8FD3-44D2-4271-B2E8-64174D4796D4}" type="presParOf" srcId="{82F4B72E-43C4-4679-8B2C-07FC1487A578}" destId="{303659E6-1990-4791-B79C-C53A60292350}" srcOrd="4" destOrd="0" presId="urn:microsoft.com/office/officeart/2018/5/layout/IconCircleLabelList"/>
    <dgm:cxn modelId="{F658DC1C-03D2-4554-BB02-939A6C999FDD}" type="presParOf" srcId="{303659E6-1990-4791-B79C-C53A60292350}" destId="{5CB66BDA-4883-4309-A9D3-C2243AA71FAC}" srcOrd="0" destOrd="0" presId="urn:microsoft.com/office/officeart/2018/5/layout/IconCircleLabelList"/>
    <dgm:cxn modelId="{16F1ED0D-2B07-408D-8C6E-76195D24A8D8}" type="presParOf" srcId="{303659E6-1990-4791-B79C-C53A60292350}" destId="{A1608B6C-C9C5-40D1-A92C-BE9CEE5AFB6D}" srcOrd="1" destOrd="0" presId="urn:microsoft.com/office/officeart/2018/5/layout/IconCircleLabelList"/>
    <dgm:cxn modelId="{55D4F14B-A3FA-47F4-80A9-16DE9AB192FF}" type="presParOf" srcId="{303659E6-1990-4791-B79C-C53A60292350}" destId="{4CC0E47E-4960-4822-9EA0-8B9AD7D7A725}" srcOrd="2" destOrd="0" presId="urn:microsoft.com/office/officeart/2018/5/layout/IconCircleLabelList"/>
    <dgm:cxn modelId="{E6A5C4E2-5BEA-4B7D-9932-2CDC19CC19C0}" type="presParOf" srcId="{303659E6-1990-4791-B79C-C53A60292350}" destId="{97467B0F-DD56-4204-A850-8B0086A73871}" srcOrd="3" destOrd="0" presId="urn:microsoft.com/office/officeart/2018/5/layout/IconCircleLabelList"/>
    <dgm:cxn modelId="{69698648-6988-4407-930B-5A427F0D5FD3}" type="presParOf" srcId="{82F4B72E-43C4-4679-8B2C-07FC1487A578}" destId="{F4E3A398-B72C-4485-9686-E182BAE3CDBC}" srcOrd="5" destOrd="0" presId="urn:microsoft.com/office/officeart/2018/5/layout/IconCircleLabelList"/>
    <dgm:cxn modelId="{E9BCE0E0-1F21-4E6B-961D-CCEC1B421981}" type="presParOf" srcId="{82F4B72E-43C4-4679-8B2C-07FC1487A578}" destId="{73322C46-05E3-4C86-A8FC-DD9F459F9B39}" srcOrd="6" destOrd="0" presId="urn:microsoft.com/office/officeart/2018/5/layout/IconCircleLabelList"/>
    <dgm:cxn modelId="{90F4F4E1-EEE0-4044-8F29-90C2412A926B}" type="presParOf" srcId="{73322C46-05E3-4C86-A8FC-DD9F459F9B39}" destId="{30F72119-5380-4904-A361-EBB8A17AAD36}" srcOrd="0" destOrd="0" presId="urn:microsoft.com/office/officeart/2018/5/layout/IconCircleLabelList"/>
    <dgm:cxn modelId="{008E1B60-6D1F-4CB7-9C25-B4969B68FAA7}" type="presParOf" srcId="{73322C46-05E3-4C86-A8FC-DD9F459F9B39}" destId="{6C4EF918-B154-47C9-849E-B860BD8A011E}" srcOrd="1" destOrd="0" presId="urn:microsoft.com/office/officeart/2018/5/layout/IconCircleLabelList"/>
    <dgm:cxn modelId="{FF3F613E-9828-4B27-84E8-3AC5E679B7F3}" type="presParOf" srcId="{73322C46-05E3-4C86-A8FC-DD9F459F9B39}" destId="{27999E3E-B4EF-44AC-A4E8-C0E203E96FD6}" srcOrd="2" destOrd="0" presId="urn:microsoft.com/office/officeart/2018/5/layout/IconCircleLabelList"/>
    <dgm:cxn modelId="{82A843FA-59F3-45D8-961D-C23D885BA2C9}" type="presParOf" srcId="{73322C46-05E3-4C86-A8FC-DD9F459F9B39}" destId="{748C5495-53B5-4510-B880-85DCA9E4B8C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4D7308-090B-4A1F-8260-70B2F713848B}"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BE38F4B4-40DC-4276-A1CF-6F54867CED42}">
      <dgm:prSet/>
      <dgm:spPr/>
      <dgm:t>
        <a:bodyPr/>
        <a:lstStyle/>
        <a:p>
          <a:r>
            <a:rPr lang="en-IN" dirty="0"/>
            <a:t>Will be using “Third-Party” Embedding for the application</a:t>
          </a:r>
          <a:endParaRPr lang="en-US" dirty="0"/>
        </a:p>
      </dgm:t>
    </dgm:pt>
    <dgm:pt modelId="{FF088E2C-90F4-4134-955E-99072471C5CE}" type="parTrans" cxnId="{030F37EB-8A31-4FD7-B34E-19D9487C5D35}">
      <dgm:prSet/>
      <dgm:spPr/>
      <dgm:t>
        <a:bodyPr/>
        <a:lstStyle/>
        <a:p>
          <a:endParaRPr lang="en-US"/>
        </a:p>
      </dgm:t>
    </dgm:pt>
    <dgm:pt modelId="{046C5F4E-0010-4277-9123-59B0D06646FD}" type="sibTrans" cxnId="{030F37EB-8A31-4FD7-B34E-19D9487C5D35}">
      <dgm:prSet/>
      <dgm:spPr/>
      <dgm:t>
        <a:bodyPr/>
        <a:lstStyle/>
        <a:p>
          <a:endParaRPr lang="en-US"/>
        </a:p>
      </dgm:t>
    </dgm:pt>
    <dgm:pt modelId="{E75B786B-5235-477B-A87B-71B89C16CE69}">
      <dgm:prSet/>
      <dgm:spPr/>
      <dgm:t>
        <a:bodyPr/>
        <a:lstStyle/>
        <a:p>
          <a:r>
            <a:rPr lang="en-IN" dirty="0"/>
            <a:t>Will be using _ SKU option</a:t>
          </a:r>
        </a:p>
        <a:p>
          <a:br>
            <a:rPr lang="en-IN" dirty="0"/>
          </a:br>
          <a:r>
            <a:rPr lang="en-IN" dirty="0"/>
            <a:t>One Master account for each company. </a:t>
          </a:r>
          <a:endParaRPr lang="en-US" dirty="0"/>
        </a:p>
      </dgm:t>
    </dgm:pt>
    <dgm:pt modelId="{DCBCC9C0-894F-4838-93C8-64572C2153C5}" type="parTrans" cxnId="{05A07DDA-B882-47E1-8F58-063FA7B8A26E}">
      <dgm:prSet/>
      <dgm:spPr/>
      <dgm:t>
        <a:bodyPr/>
        <a:lstStyle/>
        <a:p>
          <a:endParaRPr lang="en-US"/>
        </a:p>
      </dgm:t>
    </dgm:pt>
    <dgm:pt modelId="{5BD3CB91-A454-4820-8B7F-70704BB40992}" type="sibTrans" cxnId="{05A07DDA-B882-47E1-8F58-063FA7B8A26E}">
      <dgm:prSet/>
      <dgm:spPr/>
      <dgm:t>
        <a:bodyPr/>
        <a:lstStyle/>
        <a:p>
          <a:endParaRPr lang="en-US"/>
        </a:p>
      </dgm:t>
    </dgm:pt>
    <dgm:pt modelId="{1C203F45-9BEE-4427-AE91-CA68FE468302}">
      <dgm:prSet/>
      <dgm:spPr/>
      <dgm:t>
        <a:bodyPr/>
        <a:lstStyle/>
        <a:p>
          <a:r>
            <a:rPr lang="en-IN" dirty="0"/>
            <a:t>User authentication via application. </a:t>
          </a:r>
          <a:endParaRPr lang="en-US" dirty="0"/>
        </a:p>
      </dgm:t>
    </dgm:pt>
    <dgm:pt modelId="{858C4C0C-9ACA-4B81-A05D-F5CDDF6E727F}" type="parTrans" cxnId="{562F62CD-E814-4A57-95D2-EB8436AAD157}">
      <dgm:prSet/>
      <dgm:spPr/>
      <dgm:t>
        <a:bodyPr/>
        <a:lstStyle/>
        <a:p>
          <a:endParaRPr lang="en-US"/>
        </a:p>
      </dgm:t>
    </dgm:pt>
    <dgm:pt modelId="{CCB4711B-C456-4E88-881D-69F1419300E0}" type="sibTrans" cxnId="{562F62CD-E814-4A57-95D2-EB8436AAD157}">
      <dgm:prSet/>
      <dgm:spPr/>
      <dgm:t>
        <a:bodyPr/>
        <a:lstStyle/>
        <a:p>
          <a:endParaRPr lang="en-US"/>
        </a:p>
      </dgm:t>
    </dgm:pt>
    <dgm:pt modelId="{536312E9-4A19-4C70-B3DB-7667A3BDA775}" type="pres">
      <dgm:prSet presAssocID="{F84D7308-090B-4A1F-8260-70B2F713848B}" presName="root" presStyleCnt="0">
        <dgm:presLayoutVars>
          <dgm:dir/>
          <dgm:resizeHandles val="exact"/>
        </dgm:presLayoutVars>
      </dgm:prSet>
      <dgm:spPr/>
    </dgm:pt>
    <dgm:pt modelId="{6C3FD47C-A8C1-4F86-A2BA-0EFC773210AA}" type="pres">
      <dgm:prSet presAssocID="{BE38F4B4-40DC-4276-A1CF-6F54867CED42}" presName="compNode" presStyleCnt="0"/>
      <dgm:spPr/>
    </dgm:pt>
    <dgm:pt modelId="{2D93D396-691D-4808-B524-7B89DD01EED0}" type="pres">
      <dgm:prSet presAssocID="{BE38F4B4-40DC-4276-A1CF-6F54867CED42}" presName="bgRect" presStyleLbl="bgShp" presStyleIdx="0" presStyleCnt="3"/>
      <dgm:spPr/>
    </dgm:pt>
    <dgm:pt modelId="{D8FEDC95-2E84-416E-8B0B-5A11A4BE729E}" type="pres">
      <dgm:prSet presAssocID="{BE38F4B4-40DC-4276-A1CF-6F54867CED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7E7679C-A411-46C4-BFD0-E85997FFB447}" type="pres">
      <dgm:prSet presAssocID="{BE38F4B4-40DC-4276-A1CF-6F54867CED42}" presName="spaceRect" presStyleCnt="0"/>
      <dgm:spPr/>
    </dgm:pt>
    <dgm:pt modelId="{00C4E1B5-2883-4029-9646-68F147C575D4}" type="pres">
      <dgm:prSet presAssocID="{BE38F4B4-40DC-4276-A1CF-6F54867CED42}" presName="parTx" presStyleLbl="revTx" presStyleIdx="0" presStyleCnt="3">
        <dgm:presLayoutVars>
          <dgm:chMax val="0"/>
          <dgm:chPref val="0"/>
        </dgm:presLayoutVars>
      </dgm:prSet>
      <dgm:spPr/>
    </dgm:pt>
    <dgm:pt modelId="{CBF94262-56D6-41C9-B6CB-8A7FA069AF9C}" type="pres">
      <dgm:prSet presAssocID="{046C5F4E-0010-4277-9123-59B0D06646FD}" presName="sibTrans" presStyleCnt="0"/>
      <dgm:spPr/>
    </dgm:pt>
    <dgm:pt modelId="{0413F161-CFF1-4C8A-A485-D3622595F892}" type="pres">
      <dgm:prSet presAssocID="{E75B786B-5235-477B-A87B-71B89C16CE69}" presName="compNode" presStyleCnt="0"/>
      <dgm:spPr/>
    </dgm:pt>
    <dgm:pt modelId="{7C3888BD-88D2-4131-B9E0-15241A74A80F}" type="pres">
      <dgm:prSet presAssocID="{E75B786B-5235-477B-A87B-71B89C16CE69}" presName="bgRect" presStyleLbl="bgShp" presStyleIdx="1" presStyleCnt="3"/>
      <dgm:spPr/>
    </dgm:pt>
    <dgm:pt modelId="{86E13052-7AA7-4E4D-8B0B-6CD499A814CB}" type="pres">
      <dgm:prSet presAssocID="{E75B786B-5235-477B-A87B-71B89C16CE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6962D456-7008-4DFC-89F9-F1E30DDE7E94}" type="pres">
      <dgm:prSet presAssocID="{E75B786B-5235-477B-A87B-71B89C16CE69}" presName="spaceRect" presStyleCnt="0"/>
      <dgm:spPr/>
    </dgm:pt>
    <dgm:pt modelId="{E457D7A0-DFCC-4CD8-B623-97F40F6FEA43}" type="pres">
      <dgm:prSet presAssocID="{E75B786B-5235-477B-A87B-71B89C16CE69}" presName="parTx" presStyleLbl="revTx" presStyleIdx="1" presStyleCnt="3">
        <dgm:presLayoutVars>
          <dgm:chMax val="0"/>
          <dgm:chPref val="0"/>
        </dgm:presLayoutVars>
      </dgm:prSet>
      <dgm:spPr/>
    </dgm:pt>
    <dgm:pt modelId="{8C33D6C8-E068-459A-AAF1-CA122B8BA6BD}" type="pres">
      <dgm:prSet presAssocID="{5BD3CB91-A454-4820-8B7F-70704BB40992}" presName="sibTrans" presStyleCnt="0"/>
      <dgm:spPr/>
    </dgm:pt>
    <dgm:pt modelId="{24383543-2E37-49A9-A757-4687946B6B3C}" type="pres">
      <dgm:prSet presAssocID="{1C203F45-9BEE-4427-AE91-CA68FE468302}" presName="compNode" presStyleCnt="0"/>
      <dgm:spPr/>
    </dgm:pt>
    <dgm:pt modelId="{88CE4377-5904-46C8-8D23-3AE6AE159631}" type="pres">
      <dgm:prSet presAssocID="{1C203F45-9BEE-4427-AE91-CA68FE468302}" presName="bgRect" presStyleLbl="bgShp" presStyleIdx="2" presStyleCnt="3"/>
      <dgm:spPr/>
    </dgm:pt>
    <dgm:pt modelId="{3071E832-9397-42FA-960E-D2EEAFCFC177}" type="pres">
      <dgm:prSet presAssocID="{1C203F45-9BEE-4427-AE91-CA68FE4683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875ECA5-EE14-40B7-9CC4-DE30F41DAF18}" type="pres">
      <dgm:prSet presAssocID="{1C203F45-9BEE-4427-AE91-CA68FE468302}" presName="spaceRect" presStyleCnt="0"/>
      <dgm:spPr/>
    </dgm:pt>
    <dgm:pt modelId="{E2C369D5-3AA0-428C-ACB1-8F4EEB12529E}" type="pres">
      <dgm:prSet presAssocID="{1C203F45-9BEE-4427-AE91-CA68FE468302}" presName="parTx" presStyleLbl="revTx" presStyleIdx="2" presStyleCnt="3">
        <dgm:presLayoutVars>
          <dgm:chMax val="0"/>
          <dgm:chPref val="0"/>
        </dgm:presLayoutVars>
      </dgm:prSet>
      <dgm:spPr/>
    </dgm:pt>
  </dgm:ptLst>
  <dgm:cxnLst>
    <dgm:cxn modelId="{476CC509-83EA-4942-9827-7A32017FD609}" type="presOf" srcId="{BE38F4B4-40DC-4276-A1CF-6F54867CED42}" destId="{00C4E1B5-2883-4029-9646-68F147C575D4}" srcOrd="0" destOrd="0" presId="urn:microsoft.com/office/officeart/2018/2/layout/IconVerticalSolidList"/>
    <dgm:cxn modelId="{3A562514-2B81-4B50-90A5-53BC2C574EBD}" type="presOf" srcId="{E75B786B-5235-477B-A87B-71B89C16CE69}" destId="{E457D7A0-DFCC-4CD8-B623-97F40F6FEA43}" srcOrd="0" destOrd="0" presId="urn:microsoft.com/office/officeart/2018/2/layout/IconVerticalSolidList"/>
    <dgm:cxn modelId="{1B12A516-0297-4429-A7F8-7777A633715D}" type="presOf" srcId="{F84D7308-090B-4A1F-8260-70B2F713848B}" destId="{536312E9-4A19-4C70-B3DB-7667A3BDA775}" srcOrd="0" destOrd="0" presId="urn:microsoft.com/office/officeart/2018/2/layout/IconVerticalSolidList"/>
    <dgm:cxn modelId="{4E693EBD-9627-41F4-A5FC-F42D485C5ADC}" type="presOf" srcId="{1C203F45-9BEE-4427-AE91-CA68FE468302}" destId="{E2C369D5-3AA0-428C-ACB1-8F4EEB12529E}" srcOrd="0" destOrd="0" presId="urn:microsoft.com/office/officeart/2018/2/layout/IconVerticalSolidList"/>
    <dgm:cxn modelId="{562F62CD-E814-4A57-95D2-EB8436AAD157}" srcId="{F84D7308-090B-4A1F-8260-70B2F713848B}" destId="{1C203F45-9BEE-4427-AE91-CA68FE468302}" srcOrd="2" destOrd="0" parTransId="{858C4C0C-9ACA-4B81-A05D-F5CDDF6E727F}" sibTransId="{CCB4711B-C456-4E88-881D-69F1419300E0}"/>
    <dgm:cxn modelId="{05A07DDA-B882-47E1-8F58-063FA7B8A26E}" srcId="{F84D7308-090B-4A1F-8260-70B2F713848B}" destId="{E75B786B-5235-477B-A87B-71B89C16CE69}" srcOrd="1" destOrd="0" parTransId="{DCBCC9C0-894F-4838-93C8-64572C2153C5}" sibTransId="{5BD3CB91-A454-4820-8B7F-70704BB40992}"/>
    <dgm:cxn modelId="{030F37EB-8A31-4FD7-B34E-19D9487C5D35}" srcId="{F84D7308-090B-4A1F-8260-70B2F713848B}" destId="{BE38F4B4-40DC-4276-A1CF-6F54867CED42}" srcOrd="0" destOrd="0" parTransId="{FF088E2C-90F4-4134-955E-99072471C5CE}" sibTransId="{046C5F4E-0010-4277-9123-59B0D06646FD}"/>
    <dgm:cxn modelId="{36D078A7-CA93-40DD-B895-5BAFD4AD128F}" type="presParOf" srcId="{536312E9-4A19-4C70-B3DB-7667A3BDA775}" destId="{6C3FD47C-A8C1-4F86-A2BA-0EFC773210AA}" srcOrd="0" destOrd="0" presId="urn:microsoft.com/office/officeart/2018/2/layout/IconVerticalSolidList"/>
    <dgm:cxn modelId="{E7FE8510-47B6-4715-AA3E-BD00C04F5180}" type="presParOf" srcId="{6C3FD47C-A8C1-4F86-A2BA-0EFC773210AA}" destId="{2D93D396-691D-4808-B524-7B89DD01EED0}" srcOrd="0" destOrd="0" presId="urn:microsoft.com/office/officeart/2018/2/layout/IconVerticalSolidList"/>
    <dgm:cxn modelId="{39DC151E-0EBB-4775-8BCA-0EF9045D5591}" type="presParOf" srcId="{6C3FD47C-A8C1-4F86-A2BA-0EFC773210AA}" destId="{D8FEDC95-2E84-416E-8B0B-5A11A4BE729E}" srcOrd="1" destOrd="0" presId="urn:microsoft.com/office/officeart/2018/2/layout/IconVerticalSolidList"/>
    <dgm:cxn modelId="{86117A8B-9AA9-492A-B386-EC97EDED922E}" type="presParOf" srcId="{6C3FD47C-A8C1-4F86-A2BA-0EFC773210AA}" destId="{B7E7679C-A411-46C4-BFD0-E85997FFB447}" srcOrd="2" destOrd="0" presId="urn:microsoft.com/office/officeart/2018/2/layout/IconVerticalSolidList"/>
    <dgm:cxn modelId="{638521EB-FCF7-43DE-A970-64D5F480A1E6}" type="presParOf" srcId="{6C3FD47C-A8C1-4F86-A2BA-0EFC773210AA}" destId="{00C4E1B5-2883-4029-9646-68F147C575D4}" srcOrd="3" destOrd="0" presId="urn:microsoft.com/office/officeart/2018/2/layout/IconVerticalSolidList"/>
    <dgm:cxn modelId="{317563BA-0E57-4B80-B058-4F719C4251ED}" type="presParOf" srcId="{536312E9-4A19-4C70-B3DB-7667A3BDA775}" destId="{CBF94262-56D6-41C9-B6CB-8A7FA069AF9C}" srcOrd="1" destOrd="0" presId="urn:microsoft.com/office/officeart/2018/2/layout/IconVerticalSolidList"/>
    <dgm:cxn modelId="{26DD7A98-82E0-4693-BFA6-8C03A8CB0EFC}" type="presParOf" srcId="{536312E9-4A19-4C70-B3DB-7667A3BDA775}" destId="{0413F161-CFF1-4C8A-A485-D3622595F892}" srcOrd="2" destOrd="0" presId="urn:microsoft.com/office/officeart/2018/2/layout/IconVerticalSolidList"/>
    <dgm:cxn modelId="{C53326C1-D326-4844-BD54-D65C50ADD2FF}" type="presParOf" srcId="{0413F161-CFF1-4C8A-A485-D3622595F892}" destId="{7C3888BD-88D2-4131-B9E0-15241A74A80F}" srcOrd="0" destOrd="0" presId="urn:microsoft.com/office/officeart/2018/2/layout/IconVerticalSolidList"/>
    <dgm:cxn modelId="{432D07DA-3BA2-47D0-BE65-0C444B305C36}" type="presParOf" srcId="{0413F161-CFF1-4C8A-A485-D3622595F892}" destId="{86E13052-7AA7-4E4D-8B0B-6CD499A814CB}" srcOrd="1" destOrd="0" presId="urn:microsoft.com/office/officeart/2018/2/layout/IconVerticalSolidList"/>
    <dgm:cxn modelId="{9B14E8ED-19A2-4A11-BE37-C5BDB5C120F6}" type="presParOf" srcId="{0413F161-CFF1-4C8A-A485-D3622595F892}" destId="{6962D456-7008-4DFC-89F9-F1E30DDE7E94}" srcOrd="2" destOrd="0" presId="urn:microsoft.com/office/officeart/2018/2/layout/IconVerticalSolidList"/>
    <dgm:cxn modelId="{B1EFF563-6FFC-4641-BE4E-59DB114A620E}" type="presParOf" srcId="{0413F161-CFF1-4C8A-A485-D3622595F892}" destId="{E457D7A0-DFCC-4CD8-B623-97F40F6FEA43}" srcOrd="3" destOrd="0" presId="urn:microsoft.com/office/officeart/2018/2/layout/IconVerticalSolidList"/>
    <dgm:cxn modelId="{22BC4091-A12C-4FE1-8E06-545AA1F5FE41}" type="presParOf" srcId="{536312E9-4A19-4C70-B3DB-7667A3BDA775}" destId="{8C33D6C8-E068-459A-AAF1-CA122B8BA6BD}" srcOrd="3" destOrd="0" presId="urn:microsoft.com/office/officeart/2018/2/layout/IconVerticalSolidList"/>
    <dgm:cxn modelId="{CA153690-637E-47B6-A747-D658B0D73247}" type="presParOf" srcId="{536312E9-4A19-4C70-B3DB-7667A3BDA775}" destId="{24383543-2E37-49A9-A757-4687946B6B3C}" srcOrd="4" destOrd="0" presId="urn:microsoft.com/office/officeart/2018/2/layout/IconVerticalSolidList"/>
    <dgm:cxn modelId="{63D15392-D2F3-4A13-B58C-6279AFFEEECA}" type="presParOf" srcId="{24383543-2E37-49A9-A757-4687946B6B3C}" destId="{88CE4377-5904-46C8-8D23-3AE6AE159631}" srcOrd="0" destOrd="0" presId="urn:microsoft.com/office/officeart/2018/2/layout/IconVerticalSolidList"/>
    <dgm:cxn modelId="{7A023E56-F471-4605-A6CC-B880898E89D9}" type="presParOf" srcId="{24383543-2E37-49A9-A757-4687946B6B3C}" destId="{3071E832-9397-42FA-960E-D2EEAFCFC177}" srcOrd="1" destOrd="0" presId="urn:microsoft.com/office/officeart/2018/2/layout/IconVerticalSolidList"/>
    <dgm:cxn modelId="{8FD43D32-687B-471A-9A72-C6D866EC294D}" type="presParOf" srcId="{24383543-2E37-49A9-A757-4687946B6B3C}" destId="{0875ECA5-EE14-40B7-9CC4-DE30F41DAF18}" srcOrd="2" destOrd="0" presId="urn:microsoft.com/office/officeart/2018/2/layout/IconVerticalSolidList"/>
    <dgm:cxn modelId="{18CA7CDB-37CC-44FB-B8E2-9FEBEC7DCA72}" type="presParOf" srcId="{24383543-2E37-49A9-A757-4687946B6B3C}" destId="{E2C369D5-3AA0-428C-ACB1-8F4EEB1252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C57E90-9343-4B0B-AAEC-6D61415E484A}" type="doc">
      <dgm:prSet loTypeId="urn:microsoft.com/office/officeart/2018/5/layout/IconCircleLabelList" loCatId="icon" qsTypeId="urn:microsoft.com/office/officeart/2005/8/quickstyle/simple4" qsCatId="simple" csTypeId="urn:microsoft.com/office/officeart/2018/5/colors/Iconchunking_neutralbg_accent2_2" csCatId="accent2" phldr="1"/>
      <dgm:spPr/>
      <dgm:t>
        <a:bodyPr/>
        <a:lstStyle/>
        <a:p>
          <a:endParaRPr lang="en-US"/>
        </a:p>
      </dgm:t>
    </dgm:pt>
    <dgm:pt modelId="{9D58B8DD-704C-4DCE-8EFC-B65BF5BFB200}">
      <dgm:prSet/>
      <dgm:spPr/>
      <dgm:t>
        <a:bodyPr/>
        <a:lstStyle/>
        <a:p>
          <a:pPr>
            <a:lnSpc>
              <a:spcPct val="100000"/>
            </a:lnSpc>
            <a:defRPr cap="all"/>
          </a:pPr>
          <a:r>
            <a:rPr lang="en-US"/>
            <a:t>Getting Data</a:t>
          </a:r>
        </a:p>
      </dgm:t>
    </dgm:pt>
    <dgm:pt modelId="{5B7BA3F0-E98C-43C9-AAA2-BE49FB2A11E4}" type="parTrans" cxnId="{C77E1D21-F04F-46B4-A03B-971B440415A3}">
      <dgm:prSet/>
      <dgm:spPr/>
      <dgm:t>
        <a:bodyPr/>
        <a:lstStyle/>
        <a:p>
          <a:endParaRPr lang="en-US"/>
        </a:p>
      </dgm:t>
    </dgm:pt>
    <dgm:pt modelId="{4C9DFC3A-F44C-4355-9599-99D0BD24165D}" type="sibTrans" cxnId="{C77E1D21-F04F-46B4-A03B-971B440415A3}">
      <dgm:prSet/>
      <dgm:spPr/>
      <dgm:t>
        <a:bodyPr/>
        <a:lstStyle/>
        <a:p>
          <a:endParaRPr lang="en-US"/>
        </a:p>
      </dgm:t>
    </dgm:pt>
    <dgm:pt modelId="{D72CF692-9330-4220-AB5E-2DBF1113D7E1}">
      <dgm:prSet/>
      <dgm:spPr/>
      <dgm:t>
        <a:bodyPr/>
        <a:lstStyle/>
        <a:p>
          <a:pPr>
            <a:lnSpc>
              <a:spcPct val="100000"/>
            </a:lnSpc>
            <a:defRPr cap="all"/>
          </a:pPr>
          <a:r>
            <a:rPr lang="en-US"/>
            <a:t>Modeling</a:t>
          </a:r>
        </a:p>
      </dgm:t>
    </dgm:pt>
    <dgm:pt modelId="{9F28AC2E-5B02-460C-97A4-52E6CA1DE69B}" type="parTrans" cxnId="{89BE0096-677A-4FEF-B435-4C228B2C1745}">
      <dgm:prSet/>
      <dgm:spPr/>
      <dgm:t>
        <a:bodyPr/>
        <a:lstStyle/>
        <a:p>
          <a:endParaRPr lang="en-US"/>
        </a:p>
      </dgm:t>
    </dgm:pt>
    <dgm:pt modelId="{94FA7A8D-4C4F-4F70-BA57-C28686C042B2}" type="sibTrans" cxnId="{89BE0096-677A-4FEF-B435-4C228B2C1745}">
      <dgm:prSet/>
      <dgm:spPr/>
      <dgm:t>
        <a:bodyPr/>
        <a:lstStyle/>
        <a:p>
          <a:endParaRPr lang="en-US"/>
        </a:p>
      </dgm:t>
    </dgm:pt>
    <dgm:pt modelId="{20967994-BEF2-4D45-B357-579583FC428B}">
      <dgm:prSet/>
      <dgm:spPr/>
      <dgm:t>
        <a:bodyPr/>
        <a:lstStyle/>
        <a:p>
          <a:pPr>
            <a:lnSpc>
              <a:spcPct val="100000"/>
            </a:lnSpc>
            <a:defRPr cap="all"/>
          </a:pPr>
          <a:r>
            <a:rPr lang="en-US"/>
            <a:t>Visualizations</a:t>
          </a:r>
        </a:p>
      </dgm:t>
    </dgm:pt>
    <dgm:pt modelId="{E53AE2D8-D10F-4C44-81C9-767ADD997211}" type="parTrans" cxnId="{2352260C-4336-4BC6-9424-353853B202C1}">
      <dgm:prSet/>
      <dgm:spPr/>
      <dgm:t>
        <a:bodyPr/>
        <a:lstStyle/>
        <a:p>
          <a:endParaRPr lang="en-US"/>
        </a:p>
      </dgm:t>
    </dgm:pt>
    <dgm:pt modelId="{21D579F4-F21B-439D-B3E6-F11543593EBD}" type="sibTrans" cxnId="{2352260C-4336-4BC6-9424-353853B202C1}">
      <dgm:prSet/>
      <dgm:spPr/>
      <dgm:t>
        <a:bodyPr/>
        <a:lstStyle/>
        <a:p>
          <a:endParaRPr lang="en-US"/>
        </a:p>
      </dgm:t>
    </dgm:pt>
    <dgm:pt modelId="{1E35BB99-1484-4471-9426-CFD22AB60F85}">
      <dgm:prSet/>
      <dgm:spPr/>
      <dgm:t>
        <a:bodyPr/>
        <a:lstStyle/>
        <a:p>
          <a:pPr>
            <a:lnSpc>
              <a:spcPct val="100000"/>
            </a:lnSpc>
            <a:defRPr cap="all"/>
          </a:pPr>
          <a:r>
            <a:rPr lang="en-US"/>
            <a:t>Exploring Data</a:t>
          </a:r>
        </a:p>
      </dgm:t>
    </dgm:pt>
    <dgm:pt modelId="{15A45D39-64DC-4CC6-9D46-742DF1C905A9}" type="parTrans" cxnId="{D4B6507E-88A4-40E8-BA50-81F4FC1AADE7}">
      <dgm:prSet/>
      <dgm:spPr/>
      <dgm:t>
        <a:bodyPr/>
        <a:lstStyle/>
        <a:p>
          <a:endParaRPr lang="en-US"/>
        </a:p>
      </dgm:t>
    </dgm:pt>
    <dgm:pt modelId="{6C807DB5-69F7-4687-8531-66454DB9A3BA}" type="sibTrans" cxnId="{D4B6507E-88A4-40E8-BA50-81F4FC1AADE7}">
      <dgm:prSet/>
      <dgm:spPr/>
      <dgm:t>
        <a:bodyPr/>
        <a:lstStyle/>
        <a:p>
          <a:endParaRPr lang="en-US"/>
        </a:p>
      </dgm:t>
    </dgm:pt>
    <dgm:pt modelId="{38722D90-E116-431A-B2E9-688639022BC0}">
      <dgm:prSet/>
      <dgm:spPr/>
      <dgm:t>
        <a:bodyPr/>
        <a:lstStyle/>
        <a:p>
          <a:pPr>
            <a:lnSpc>
              <a:spcPct val="100000"/>
            </a:lnSpc>
            <a:defRPr cap="all"/>
          </a:pPr>
          <a:r>
            <a:rPr lang="en-US"/>
            <a:t>Excel Integration</a:t>
          </a:r>
        </a:p>
      </dgm:t>
    </dgm:pt>
    <dgm:pt modelId="{58BDA8A6-BAC0-493B-84FF-778D845C9F2E}" type="parTrans" cxnId="{33A1C083-83B0-4592-AD49-616F81273A7B}">
      <dgm:prSet/>
      <dgm:spPr/>
      <dgm:t>
        <a:bodyPr/>
        <a:lstStyle/>
        <a:p>
          <a:endParaRPr lang="en-US"/>
        </a:p>
      </dgm:t>
    </dgm:pt>
    <dgm:pt modelId="{79DC5062-D9E5-4C80-8D2C-D47F162F981A}" type="sibTrans" cxnId="{33A1C083-83B0-4592-AD49-616F81273A7B}">
      <dgm:prSet/>
      <dgm:spPr/>
      <dgm:t>
        <a:bodyPr/>
        <a:lstStyle/>
        <a:p>
          <a:endParaRPr lang="en-US"/>
        </a:p>
      </dgm:t>
    </dgm:pt>
    <dgm:pt modelId="{D183DB2D-E859-468C-A437-D1493DC6FC76}">
      <dgm:prSet/>
      <dgm:spPr/>
      <dgm:t>
        <a:bodyPr/>
        <a:lstStyle/>
        <a:p>
          <a:pPr>
            <a:lnSpc>
              <a:spcPct val="100000"/>
            </a:lnSpc>
            <a:defRPr cap="all"/>
          </a:pPr>
          <a:r>
            <a:rPr lang="en-US"/>
            <a:t>Publishing and Sharing</a:t>
          </a:r>
        </a:p>
      </dgm:t>
    </dgm:pt>
    <dgm:pt modelId="{1E78839C-0839-497A-9335-09CC5A85D0AA}" type="parTrans" cxnId="{C79DAE85-6CEC-4E50-BB8D-EAC800A8A568}">
      <dgm:prSet/>
      <dgm:spPr/>
      <dgm:t>
        <a:bodyPr/>
        <a:lstStyle/>
        <a:p>
          <a:endParaRPr lang="en-US"/>
        </a:p>
      </dgm:t>
    </dgm:pt>
    <dgm:pt modelId="{641B0E37-153F-499D-BA9F-B1FAE7F791EE}" type="sibTrans" cxnId="{C79DAE85-6CEC-4E50-BB8D-EAC800A8A568}">
      <dgm:prSet/>
      <dgm:spPr/>
      <dgm:t>
        <a:bodyPr/>
        <a:lstStyle/>
        <a:p>
          <a:endParaRPr lang="en-US"/>
        </a:p>
      </dgm:t>
    </dgm:pt>
    <dgm:pt modelId="{E9061BE6-3F1F-4C5F-A79F-8D7F4DB87F56}" type="pres">
      <dgm:prSet presAssocID="{02C57E90-9343-4B0B-AAEC-6D61415E484A}" presName="root" presStyleCnt="0">
        <dgm:presLayoutVars>
          <dgm:dir/>
          <dgm:resizeHandles val="exact"/>
        </dgm:presLayoutVars>
      </dgm:prSet>
      <dgm:spPr/>
    </dgm:pt>
    <dgm:pt modelId="{EC82671F-3CA6-4215-84BD-2C2D7CA0B438}" type="pres">
      <dgm:prSet presAssocID="{9D58B8DD-704C-4DCE-8EFC-B65BF5BFB200}" presName="compNode" presStyleCnt="0"/>
      <dgm:spPr/>
    </dgm:pt>
    <dgm:pt modelId="{6AECB728-FBD9-4301-A75B-96738CEB9FCB}" type="pres">
      <dgm:prSet presAssocID="{9D58B8DD-704C-4DCE-8EFC-B65BF5BFB200}" presName="iconBgRect" presStyleLbl="bgShp" presStyleIdx="0" presStyleCnt="6"/>
      <dgm:spPr/>
    </dgm:pt>
    <dgm:pt modelId="{4D6C68FD-1A42-44E9-8C3A-27E3EC5D3C86}" type="pres">
      <dgm:prSet presAssocID="{9D58B8DD-704C-4DCE-8EFC-B65BF5BFB2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75F9A53-9299-439B-B6F7-718AA8C3920A}" type="pres">
      <dgm:prSet presAssocID="{9D58B8DD-704C-4DCE-8EFC-B65BF5BFB200}" presName="spaceRect" presStyleCnt="0"/>
      <dgm:spPr/>
    </dgm:pt>
    <dgm:pt modelId="{DCDF7610-7E53-430C-B41E-545F31AE013A}" type="pres">
      <dgm:prSet presAssocID="{9D58B8DD-704C-4DCE-8EFC-B65BF5BFB200}" presName="textRect" presStyleLbl="revTx" presStyleIdx="0" presStyleCnt="6">
        <dgm:presLayoutVars>
          <dgm:chMax val="1"/>
          <dgm:chPref val="1"/>
        </dgm:presLayoutVars>
      </dgm:prSet>
      <dgm:spPr/>
    </dgm:pt>
    <dgm:pt modelId="{07307DD1-6E46-423E-8CA1-BD717C130ACC}" type="pres">
      <dgm:prSet presAssocID="{4C9DFC3A-F44C-4355-9599-99D0BD24165D}" presName="sibTrans" presStyleCnt="0"/>
      <dgm:spPr/>
    </dgm:pt>
    <dgm:pt modelId="{AFC52C88-70E9-4D32-AE98-403008CDC3C6}" type="pres">
      <dgm:prSet presAssocID="{D72CF692-9330-4220-AB5E-2DBF1113D7E1}" presName="compNode" presStyleCnt="0"/>
      <dgm:spPr/>
    </dgm:pt>
    <dgm:pt modelId="{70759BB4-70ED-49EB-953D-34B0523A809F}" type="pres">
      <dgm:prSet presAssocID="{D72CF692-9330-4220-AB5E-2DBF1113D7E1}" presName="iconBgRect" presStyleLbl="bgShp" presStyleIdx="1" presStyleCnt="6"/>
      <dgm:spPr/>
    </dgm:pt>
    <dgm:pt modelId="{494D969E-5842-467D-A129-813C626F8DC8}" type="pres">
      <dgm:prSet presAssocID="{D72CF692-9330-4220-AB5E-2DBF1113D7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97A4A1A-652D-4BF4-9F82-1DC221977D15}" type="pres">
      <dgm:prSet presAssocID="{D72CF692-9330-4220-AB5E-2DBF1113D7E1}" presName="spaceRect" presStyleCnt="0"/>
      <dgm:spPr/>
    </dgm:pt>
    <dgm:pt modelId="{71C254D0-E3F6-4BF0-8FA7-F59F4B988B03}" type="pres">
      <dgm:prSet presAssocID="{D72CF692-9330-4220-AB5E-2DBF1113D7E1}" presName="textRect" presStyleLbl="revTx" presStyleIdx="1" presStyleCnt="6">
        <dgm:presLayoutVars>
          <dgm:chMax val="1"/>
          <dgm:chPref val="1"/>
        </dgm:presLayoutVars>
      </dgm:prSet>
      <dgm:spPr/>
    </dgm:pt>
    <dgm:pt modelId="{230C3306-FFF0-4821-A767-17978D54186D}" type="pres">
      <dgm:prSet presAssocID="{94FA7A8D-4C4F-4F70-BA57-C28686C042B2}" presName="sibTrans" presStyleCnt="0"/>
      <dgm:spPr/>
    </dgm:pt>
    <dgm:pt modelId="{C54BC89D-E208-4EE7-97D2-C6FAF669BB0B}" type="pres">
      <dgm:prSet presAssocID="{20967994-BEF2-4D45-B357-579583FC428B}" presName="compNode" presStyleCnt="0"/>
      <dgm:spPr/>
    </dgm:pt>
    <dgm:pt modelId="{01DC1AF7-BA52-44FB-8A9A-613D29938EF5}" type="pres">
      <dgm:prSet presAssocID="{20967994-BEF2-4D45-B357-579583FC428B}" presName="iconBgRect" presStyleLbl="bgShp" presStyleIdx="2" presStyleCnt="6"/>
      <dgm:spPr/>
    </dgm:pt>
    <dgm:pt modelId="{4170B8FB-6166-420D-9D61-68F0575FFF43}" type="pres">
      <dgm:prSet presAssocID="{20967994-BEF2-4D45-B357-579583FC42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45EB0007-57CE-4A62-923E-AC8562197829}" type="pres">
      <dgm:prSet presAssocID="{20967994-BEF2-4D45-B357-579583FC428B}" presName="spaceRect" presStyleCnt="0"/>
      <dgm:spPr/>
    </dgm:pt>
    <dgm:pt modelId="{AD9B77ED-A06E-4A45-AE76-ED7E6C178D91}" type="pres">
      <dgm:prSet presAssocID="{20967994-BEF2-4D45-B357-579583FC428B}" presName="textRect" presStyleLbl="revTx" presStyleIdx="2" presStyleCnt="6">
        <dgm:presLayoutVars>
          <dgm:chMax val="1"/>
          <dgm:chPref val="1"/>
        </dgm:presLayoutVars>
      </dgm:prSet>
      <dgm:spPr/>
    </dgm:pt>
    <dgm:pt modelId="{969AA692-02CD-4D0E-BB12-5E23AD291934}" type="pres">
      <dgm:prSet presAssocID="{21D579F4-F21B-439D-B3E6-F11543593EBD}" presName="sibTrans" presStyleCnt="0"/>
      <dgm:spPr/>
    </dgm:pt>
    <dgm:pt modelId="{5E1284C8-A83C-40DC-A44F-48B31E3EBA00}" type="pres">
      <dgm:prSet presAssocID="{1E35BB99-1484-4471-9426-CFD22AB60F85}" presName="compNode" presStyleCnt="0"/>
      <dgm:spPr/>
    </dgm:pt>
    <dgm:pt modelId="{4CCEC918-B6EB-4047-9394-AA6482F01829}" type="pres">
      <dgm:prSet presAssocID="{1E35BB99-1484-4471-9426-CFD22AB60F85}" presName="iconBgRect" presStyleLbl="bgShp" presStyleIdx="3" presStyleCnt="6"/>
      <dgm:spPr/>
    </dgm:pt>
    <dgm:pt modelId="{C9F10564-CF33-4BAD-A77A-81436A9D6AD6}" type="pres">
      <dgm:prSet presAssocID="{1E35BB99-1484-4471-9426-CFD22AB60F8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D8C35712-6D5C-49EB-920A-55971FA780F3}" type="pres">
      <dgm:prSet presAssocID="{1E35BB99-1484-4471-9426-CFD22AB60F85}" presName="spaceRect" presStyleCnt="0"/>
      <dgm:spPr/>
    </dgm:pt>
    <dgm:pt modelId="{AE618932-177D-41CF-BF56-A958B78E8B6A}" type="pres">
      <dgm:prSet presAssocID="{1E35BB99-1484-4471-9426-CFD22AB60F85}" presName="textRect" presStyleLbl="revTx" presStyleIdx="3" presStyleCnt="6">
        <dgm:presLayoutVars>
          <dgm:chMax val="1"/>
          <dgm:chPref val="1"/>
        </dgm:presLayoutVars>
      </dgm:prSet>
      <dgm:spPr/>
    </dgm:pt>
    <dgm:pt modelId="{1B682E8F-DA72-4F73-A6CC-95A4CCA03DFD}" type="pres">
      <dgm:prSet presAssocID="{6C807DB5-69F7-4687-8531-66454DB9A3BA}" presName="sibTrans" presStyleCnt="0"/>
      <dgm:spPr/>
    </dgm:pt>
    <dgm:pt modelId="{F17FD13E-432C-44AB-9009-2F2B9EA8C3EC}" type="pres">
      <dgm:prSet presAssocID="{38722D90-E116-431A-B2E9-688639022BC0}" presName="compNode" presStyleCnt="0"/>
      <dgm:spPr/>
    </dgm:pt>
    <dgm:pt modelId="{009C41DE-CFA9-4218-8747-AFCF1DE37138}" type="pres">
      <dgm:prSet presAssocID="{38722D90-E116-431A-B2E9-688639022BC0}" presName="iconBgRect" presStyleLbl="bgShp" presStyleIdx="4" presStyleCnt="6"/>
      <dgm:spPr/>
    </dgm:pt>
    <dgm:pt modelId="{22AC6F21-EC45-4F8B-94E3-58E3820E7DB5}" type="pres">
      <dgm:prSet presAssocID="{38722D90-E116-431A-B2E9-688639022BC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09B38360-D83C-416C-9B94-4F4F94FB06BB}" type="pres">
      <dgm:prSet presAssocID="{38722D90-E116-431A-B2E9-688639022BC0}" presName="spaceRect" presStyleCnt="0"/>
      <dgm:spPr/>
    </dgm:pt>
    <dgm:pt modelId="{88254532-A163-4EFC-87F0-9F0B98990AD6}" type="pres">
      <dgm:prSet presAssocID="{38722D90-E116-431A-B2E9-688639022BC0}" presName="textRect" presStyleLbl="revTx" presStyleIdx="4" presStyleCnt="6">
        <dgm:presLayoutVars>
          <dgm:chMax val="1"/>
          <dgm:chPref val="1"/>
        </dgm:presLayoutVars>
      </dgm:prSet>
      <dgm:spPr/>
    </dgm:pt>
    <dgm:pt modelId="{6F25D68F-4947-47B9-9995-2D8B0E9364BE}" type="pres">
      <dgm:prSet presAssocID="{79DC5062-D9E5-4C80-8D2C-D47F162F981A}" presName="sibTrans" presStyleCnt="0"/>
      <dgm:spPr/>
    </dgm:pt>
    <dgm:pt modelId="{E8E1196D-2A1E-4CFE-9380-F0FE5FA469F2}" type="pres">
      <dgm:prSet presAssocID="{D183DB2D-E859-468C-A437-D1493DC6FC76}" presName="compNode" presStyleCnt="0"/>
      <dgm:spPr/>
    </dgm:pt>
    <dgm:pt modelId="{ABE63638-9DBC-469B-9747-9D45466984CC}" type="pres">
      <dgm:prSet presAssocID="{D183DB2D-E859-468C-A437-D1493DC6FC76}" presName="iconBgRect" presStyleLbl="bgShp" presStyleIdx="5" presStyleCnt="6"/>
      <dgm:spPr/>
    </dgm:pt>
    <dgm:pt modelId="{A7BC935A-EC7E-417A-85A5-F4E9FEE1FD98}" type="pres">
      <dgm:prSet presAssocID="{D183DB2D-E859-468C-A437-D1493DC6FC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75C2CF20-84FB-43FE-A9BC-1788085DDEF5}" type="pres">
      <dgm:prSet presAssocID="{D183DB2D-E859-468C-A437-D1493DC6FC76}" presName="spaceRect" presStyleCnt="0"/>
      <dgm:spPr/>
    </dgm:pt>
    <dgm:pt modelId="{33DF2D1D-BB70-47D5-A951-C6DD6C9143F5}" type="pres">
      <dgm:prSet presAssocID="{D183DB2D-E859-468C-A437-D1493DC6FC76}" presName="textRect" presStyleLbl="revTx" presStyleIdx="5" presStyleCnt="6">
        <dgm:presLayoutVars>
          <dgm:chMax val="1"/>
          <dgm:chPref val="1"/>
        </dgm:presLayoutVars>
      </dgm:prSet>
      <dgm:spPr/>
    </dgm:pt>
  </dgm:ptLst>
  <dgm:cxnLst>
    <dgm:cxn modelId="{A4273004-0AA4-47C1-96D3-A71B0C4D637E}" type="presOf" srcId="{D183DB2D-E859-468C-A437-D1493DC6FC76}" destId="{33DF2D1D-BB70-47D5-A951-C6DD6C9143F5}" srcOrd="0" destOrd="0" presId="urn:microsoft.com/office/officeart/2018/5/layout/IconCircleLabelList"/>
    <dgm:cxn modelId="{2352260C-4336-4BC6-9424-353853B202C1}" srcId="{02C57E90-9343-4B0B-AAEC-6D61415E484A}" destId="{20967994-BEF2-4D45-B357-579583FC428B}" srcOrd="2" destOrd="0" parTransId="{E53AE2D8-D10F-4C44-81C9-767ADD997211}" sibTransId="{21D579F4-F21B-439D-B3E6-F11543593EBD}"/>
    <dgm:cxn modelId="{4CF2FF1B-8C29-4329-95A8-316E701898BE}" type="presOf" srcId="{20967994-BEF2-4D45-B357-579583FC428B}" destId="{AD9B77ED-A06E-4A45-AE76-ED7E6C178D91}" srcOrd="0" destOrd="0" presId="urn:microsoft.com/office/officeart/2018/5/layout/IconCircleLabelList"/>
    <dgm:cxn modelId="{AFCBC820-19C4-4B9A-B9BA-A91C0AB336AF}" type="presOf" srcId="{38722D90-E116-431A-B2E9-688639022BC0}" destId="{88254532-A163-4EFC-87F0-9F0B98990AD6}" srcOrd="0" destOrd="0" presId="urn:microsoft.com/office/officeart/2018/5/layout/IconCircleLabelList"/>
    <dgm:cxn modelId="{C77E1D21-F04F-46B4-A03B-971B440415A3}" srcId="{02C57E90-9343-4B0B-AAEC-6D61415E484A}" destId="{9D58B8DD-704C-4DCE-8EFC-B65BF5BFB200}" srcOrd="0" destOrd="0" parTransId="{5B7BA3F0-E98C-43C9-AAA2-BE49FB2A11E4}" sibTransId="{4C9DFC3A-F44C-4355-9599-99D0BD24165D}"/>
    <dgm:cxn modelId="{D4B6507E-88A4-40E8-BA50-81F4FC1AADE7}" srcId="{02C57E90-9343-4B0B-AAEC-6D61415E484A}" destId="{1E35BB99-1484-4471-9426-CFD22AB60F85}" srcOrd="3" destOrd="0" parTransId="{15A45D39-64DC-4CC6-9D46-742DF1C905A9}" sibTransId="{6C807DB5-69F7-4687-8531-66454DB9A3BA}"/>
    <dgm:cxn modelId="{33A1C083-83B0-4592-AD49-616F81273A7B}" srcId="{02C57E90-9343-4B0B-AAEC-6D61415E484A}" destId="{38722D90-E116-431A-B2E9-688639022BC0}" srcOrd="4" destOrd="0" parTransId="{58BDA8A6-BAC0-493B-84FF-778D845C9F2E}" sibTransId="{79DC5062-D9E5-4C80-8D2C-D47F162F981A}"/>
    <dgm:cxn modelId="{C79DAE85-6CEC-4E50-BB8D-EAC800A8A568}" srcId="{02C57E90-9343-4B0B-AAEC-6D61415E484A}" destId="{D183DB2D-E859-468C-A437-D1493DC6FC76}" srcOrd="5" destOrd="0" parTransId="{1E78839C-0839-497A-9335-09CC5A85D0AA}" sibTransId="{641B0E37-153F-499D-BA9F-B1FAE7F791EE}"/>
    <dgm:cxn modelId="{2988058D-C415-420B-B612-D95D42E11C5D}" type="presOf" srcId="{D72CF692-9330-4220-AB5E-2DBF1113D7E1}" destId="{71C254D0-E3F6-4BF0-8FA7-F59F4B988B03}" srcOrd="0" destOrd="0" presId="urn:microsoft.com/office/officeart/2018/5/layout/IconCircleLabelList"/>
    <dgm:cxn modelId="{89BE0096-677A-4FEF-B435-4C228B2C1745}" srcId="{02C57E90-9343-4B0B-AAEC-6D61415E484A}" destId="{D72CF692-9330-4220-AB5E-2DBF1113D7E1}" srcOrd="1" destOrd="0" parTransId="{9F28AC2E-5B02-460C-97A4-52E6CA1DE69B}" sibTransId="{94FA7A8D-4C4F-4F70-BA57-C28686C042B2}"/>
    <dgm:cxn modelId="{C060A5CC-C166-47C7-BBB3-A698A8292D2C}" type="presOf" srcId="{02C57E90-9343-4B0B-AAEC-6D61415E484A}" destId="{E9061BE6-3F1F-4C5F-A79F-8D7F4DB87F56}" srcOrd="0" destOrd="0" presId="urn:microsoft.com/office/officeart/2018/5/layout/IconCircleLabelList"/>
    <dgm:cxn modelId="{57EDC7E1-D627-46DA-BFC9-51649BB056C3}" type="presOf" srcId="{9D58B8DD-704C-4DCE-8EFC-B65BF5BFB200}" destId="{DCDF7610-7E53-430C-B41E-545F31AE013A}" srcOrd="0" destOrd="0" presId="urn:microsoft.com/office/officeart/2018/5/layout/IconCircleLabelList"/>
    <dgm:cxn modelId="{86DFA8F7-F150-40EB-8AF3-6F64A8E970FB}" type="presOf" srcId="{1E35BB99-1484-4471-9426-CFD22AB60F85}" destId="{AE618932-177D-41CF-BF56-A958B78E8B6A}" srcOrd="0" destOrd="0" presId="urn:microsoft.com/office/officeart/2018/5/layout/IconCircleLabelList"/>
    <dgm:cxn modelId="{0DDDF368-9E36-4CDB-8433-50782F307360}" type="presParOf" srcId="{E9061BE6-3F1F-4C5F-A79F-8D7F4DB87F56}" destId="{EC82671F-3CA6-4215-84BD-2C2D7CA0B438}" srcOrd="0" destOrd="0" presId="urn:microsoft.com/office/officeart/2018/5/layout/IconCircleLabelList"/>
    <dgm:cxn modelId="{2C9BC448-DDAE-4600-935D-28AD5F75CD49}" type="presParOf" srcId="{EC82671F-3CA6-4215-84BD-2C2D7CA0B438}" destId="{6AECB728-FBD9-4301-A75B-96738CEB9FCB}" srcOrd="0" destOrd="0" presId="urn:microsoft.com/office/officeart/2018/5/layout/IconCircleLabelList"/>
    <dgm:cxn modelId="{3528DB6E-2584-4413-806C-D889D7CC600C}" type="presParOf" srcId="{EC82671F-3CA6-4215-84BD-2C2D7CA0B438}" destId="{4D6C68FD-1A42-44E9-8C3A-27E3EC5D3C86}" srcOrd="1" destOrd="0" presId="urn:microsoft.com/office/officeart/2018/5/layout/IconCircleLabelList"/>
    <dgm:cxn modelId="{E99795EA-921D-4665-8C6B-3F92F6E9B9BB}" type="presParOf" srcId="{EC82671F-3CA6-4215-84BD-2C2D7CA0B438}" destId="{E75F9A53-9299-439B-B6F7-718AA8C3920A}" srcOrd="2" destOrd="0" presId="urn:microsoft.com/office/officeart/2018/5/layout/IconCircleLabelList"/>
    <dgm:cxn modelId="{758BD594-F09C-436B-B1C6-F72172DD1667}" type="presParOf" srcId="{EC82671F-3CA6-4215-84BD-2C2D7CA0B438}" destId="{DCDF7610-7E53-430C-B41E-545F31AE013A}" srcOrd="3" destOrd="0" presId="urn:microsoft.com/office/officeart/2018/5/layout/IconCircleLabelList"/>
    <dgm:cxn modelId="{9F8BBC01-E78C-4EFE-9FF6-27B11AC2819B}" type="presParOf" srcId="{E9061BE6-3F1F-4C5F-A79F-8D7F4DB87F56}" destId="{07307DD1-6E46-423E-8CA1-BD717C130ACC}" srcOrd="1" destOrd="0" presId="urn:microsoft.com/office/officeart/2018/5/layout/IconCircleLabelList"/>
    <dgm:cxn modelId="{870E3ACE-E8BB-467C-B5B8-A8C4FCA593A1}" type="presParOf" srcId="{E9061BE6-3F1F-4C5F-A79F-8D7F4DB87F56}" destId="{AFC52C88-70E9-4D32-AE98-403008CDC3C6}" srcOrd="2" destOrd="0" presId="urn:microsoft.com/office/officeart/2018/5/layout/IconCircleLabelList"/>
    <dgm:cxn modelId="{D53F4C78-1139-45BA-AE13-D46BBBE352D9}" type="presParOf" srcId="{AFC52C88-70E9-4D32-AE98-403008CDC3C6}" destId="{70759BB4-70ED-49EB-953D-34B0523A809F}" srcOrd="0" destOrd="0" presId="urn:microsoft.com/office/officeart/2018/5/layout/IconCircleLabelList"/>
    <dgm:cxn modelId="{CBB7EFFF-1CF2-4186-991A-132627341B4A}" type="presParOf" srcId="{AFC52C88-70E9-4D32-AE98-403008CDC3C6}" destId="{494D969E-5842-467D-A129-813C626F8DC8}" srcOrd="1" destOrd="0" presId="urn:microsoft.com/office/officeart/2018/5/layout/IconCircleLabelList"/>
    <dgm:cxn modelId="{F4121B69-1714-4F9E-B3F6-1A5653D5607A}" type="presParOf" srcId="{AFC52C88-70E9-4D32-AE98-403008CDC3C6}" destId="{B97A4A1A-652D-4BF4-9F82-1DC221977D15}" srcOrd="2" destOrd="0" presId="urn:microsoft.com/office/officeart/2018/5/layout/IconCircleLabelList"/>
    <dgm:cxn modelId="{92EF1E38-2434-4C5A-B1E5-D89C27472F01}" type="presParOf" srcId="{AFC52C88-70E9-4D32-AE98-403008CDC3C6}" destId="{71C254D0-E3F6-4BF0-8FA7-F59F4B988B03}" srcOrd="3" destOrd="0" presId="urn:microsoft.com/office/officeart/2018/5/layout/IconCircleLabelList"/>
    <dgm:cxn modelId="{231C4AEF-A194-4827-9B98-935E15B8DE6A}" type="presParOf" srcId="{E9061BE6-3F1F-4C5F-A79F-8D7F4DB87F56}" destId="{230C3306-FFF0-4821-A767-17978D54186D}" srcOrd="3" destOrd="0" presId="urn:microsoft.com/office/officeart/2018/5/layout/IconCircleLabelList"/>
    <dgm:cxn modelId="{FB8FEC1A-69D0-4FA2-97F3-F30426E010FF}" type="presParOf" srcId="{E9061BE6-3F1F-4C5F-A79F-8D7F4DB87F56}" destId="{C54BC89D-E208-4EE7-97D2-C6FAF669BB0B}" srcOrd="4" destOrd="0" presId="urn:microsoft.com/office/officeart/2018/5/layout/IconCircleLabelList"/>
    <dgm:cxn modelId="{7AA93BEE-AC92-4DC1-B53E-954CED644708}" type="presParOf" srcId="{C54BC89D-E208-4EE7-97D2-C6FAF669BB0B}" destId="{01DC1AF7-BA52-44FB-8A9A-613D29938EF5}" srcOrd="0" destOrd="0" presId="urn:microsoft.com/office/officeart/2018/5/layout/IconCircleLabelList"/>
    <dgm:cxn modelId="{8B123EDB-7C75-4B60-83C8-F2228B895E5C}" type="presParOf" srcId="{C54BC89D-E208-4EE7-97D2-C6FAF669BB0B}" destId="{4170B8FB-6166-420D-9D61-68F0575FFF43}" srcOrd="1" destOrd="0" presId="urn:microsoft.com/office/officeart/2018/5/layout/IconCircleLabelList"/>
    <dgm:cxn modelId="{013C2E41-8C2D-4855-9401-4F156B3FD48F}" type="presParOf" srcId="{C54BC89D-E208-4EE7-97D2-C6FAF669BB0B}" destId="{45EB0007-57CE-4A62-923E-AC8562197829}" srcOrd="2" destOrd="0" presId="urn:microsoft.com/office/officeart/2018/5/layout/IconCircleLabelList"/>
    <dgm:cxn modelId="{DD15129F-540B-4CE5-A178-ECBE58895CCD}" type="presParOf" srcId="{C54BC89D-E208-4EE7-97D2-C6FAF669BB0B}" destId="{AD9B77ED-A06E-4A45-AE76-ED7E6C178D91}" srcOrd="3" destOrd="0" presId="urn:microsoft.com/office/officeart/2018/5/layout/IconCircleLabelList"/>
    <dgm:cxn modelId="{3E8F9381-1C86-4BDE-BFBF-D069796CC3B9}" type="presParOf" srcId="{E9061BE6-3F1F-4C5F-A79F-8D7F4DB87F56}" destId="{969AA692-02CD-4D0E-BB12-5E23AD291934}" srcOrd="5" destOrd="0" presId="urn:microsoft.com/office/officeart/2018/5/layout/IconCircleLabelList"/>
    <dgm:cxn modelId="{607FC03F-8868-4FB0-B2F1-B1D06C2B1085}" type="presParOf" srcId="{E9061BE6-3F1F-4C5F-A79F-8D7F4DB87F56}" destId="{5E1284C8-A83C-40DC-A44F-48B31E3EBA00}" srcOrd="6" destOrd="0" presId="urn:microsoft.com/office/officeart/2018/5/layout/IconCircleLabelList"/>
    <dgm:cxn modelId="{578512AA-0EFC-4A21-8BE9-22AFCFF4A652}" type="presParOf" srcId="{5E1284C8-A83C-40DC-A44F-48B31E3EBA00}" destId="{4CCEC918-B6EB-4047-9394-AA6482F01829}" srcOrd="0" destOrd="0" presId="urn:microsoft.com/office/officeart/2018/5/layout/IconCircleLabelList"/>
    <dgm:cxn modelId="{F9AD0841-5422-4C63-84A6-8F68E75C90C6}" type="presParOf" srcId="{5E1284C8-A83C-40DC-A44F-48B31E3EBA00}" destId="{C9F10564-CF33-4BAD-A77A-81436A9D6AD6}" srcOrd="1" destOrd="0" presId="urn:microsoft.com/office/officeart/2018/5/layout/IconCircleLabelList"/>
    <dgm:cxn modelId="{6B96AB79-9C7D-4472-B300-194F8B5BAA87}" type="presParOf" srcId="{5E1284C8-A83C-40DC-A44F-48B31E3EBA00}" destId="{D8C35712-6D5C-49EB-920A-55971FA780F3}" srcOrd="2" destOrd="0" presId="urn:microsoft.com/office/officeart/2018/5/layout/IconCircleLabelList"/>
    <dgm:cxn modelId="{3A1491F4-8AEB-4ED4-9080-D171E6DD3169}" type="presParOf" srcId="{5E1284C8-A83C-40DC-A44F-48B31E3EBA00}" destId="{AE618932-177D-41CF-BF56-A958B78E8B6A}" srcOrd="3" destOrd="0" presId="urn:microsoft.com/office/officeart/2018/5/layout/IconCircleLabelList"/>
    <dgm:cxn modelId="{34100031-B5D5-41D9-9992-E410AAA4B3B8}" type="presParOf" srcId="{E9061BE6-3F1F-4C5F-A79F-8D7F4DB87F56}" destId="{1B682E8F-DA72-4F73-A6CC-95A4CCA03DFD}" srcOrd="7" destOrd="0" presId="urn:microsoft.com/office/officeart/2018/5/layout/IconCircleLabelList"/>
    <dgm:cxn modelId="{254972BD-3E2A-45EC-AD66-18E6EDE2FA93}" type="presParOf" srcId="{E9061BE6-3F1F-4C5F-A79F-8D7F4DB87F56}" destId="{F17FD13E-432C-44AB-9009-2F2B9EA8C3EC}" srcOrd="8" destOrd="0" presId="urn:microsoft.com/office/officeart/2018/5/layout/IconCircleLabelList"/>
    <dgm:cxn modelId="{D9DA7110-AA09-4917-B1E0-AB9D8E5C40FD}" type="presParOf" srcId="{F17FD13E-432C-44AB-9009-2F2B9EA8C3EC}" destId="{009C41DE-CFA9-4218-8747-AFCF1DE37138}" srcOrd="0" destOrd="0" presId="urn:microsoft.com/office/officeart/2018/5/layout/IconCircleLabelList"/>
    <dgm:cxn modelId="{3D2E9E69-7B91-40C1-9F6A-9CF6CF89A216}" type="presParOf" srcId="{F17FD13E-432C-44AB-9009-2F2B9EA8C3EC}" destId="{22AC6F21-EC45-4F8B-94E3-58E3820E7DB5}" srcOrd="1" destOrd="0" presId="urn:microsoft.com/office/officeart/2018/5/layout/IconCircleLabelList"/>
    <dgm:cxn modelId="{DC364109-EF02-4D4C-9E9C-9D651850B8F6}" type="presParOf" srcId="{F17FD13E-432C-44AB-9009-2F2B9EA8C3EC}" destId="{09B38360-D83C-416C-9B94-4F4F94FB06BB}" srcOrd="2" destOrd="0" presId="urn:microsoft.com/office/officeart/2018/5/layout/IconCircleLabelList"/>
    <dgm:cxn modelId="{A44D7CD5-C2A4-4A73-A465-DDBE0B795CFB}" type="presParOf" srcId="{F17FD13E-432C-44AB-9009-2F2B9EA8C3EC}" destId="{88254532-A163-4EFC-87F0-9F0B98990AD6}" srcOrd="3" destOrd="0" presId="urn:microsoft.com/office/officeart/2018/5/layout/IconCircleLabelList"/>
    <dgm:cxn modelId="{1C61544F-5ACF-41DF-8F21-FBC196090132}" type="presParOf" srcId="{E9061BE6-3F1F-4C5F-A79F-8D7F4DB87F56}" destId="{6F25D68F-4947-47B9-9995-2D8B0E9364BE}" srcOrd="9" destOrd="0" presId="urn:microsoft.com/office/officeart/2018/5/layout/IconCircleLabelList"/>
    <dgm:cxn modelId="{265C319B-4824-4FCD-A7D1-7A661B91FF55}" type="presParOf" srcId="{E9061BE6-3F1F-4C5F-A79F-8D7F4DB87F56}" destId="{E8E1196D-2A1E-4CFE-9380-F0FE5FA469F2}" srcOrd="10" destOrd="0" presId="urn:microsoft.com/office/officeart/2018/5/layout/IconCircleLabelList"/>
    <dgm:cxn modelId="{D3487498-FB95-46C1-9F6A-215A5BD23AA5}" type="presParOf" srcId="{E8E1196D-2A1E-4CFE-9380-F0FE5FA469F2}" destId="{ABE63638-9DBC-469B-9747-9D45466984CC}" srcOrd="0" destOrd="0" presId="urn:microsoft.com/office/officeart/2018/5/layout/IconCircleLabelList"/>
    <dgm:cxn modelId="{A401E01E-B2BA-4DAA-A5E4-C7DEE6903321}" type="presParOf" srcId="{E8E1196D-2A1E-4CFE-9380-F0FE5FA469F2}" destId="{A7BC935A-EC7E-417A-85A5-F4E9FEE1FD98}" srcOrd="1" destOrd="0" presId="urn:microsoft.com/office/officeart/2018/5/layout/IconCircleLabelList"/>
    <dgm:cxn modelId="{988B5ECD-39F1-41CB-8CB6-24A17C3FCD7D}" type="presParOf" srcId="{E8E1196D-2A1E-4CFE-9380-F0FE5FA469F2}" destId="{75C2CF20-84FB-43FE-A9BC-1788085DDEF5}" srcOrd="2" destOrd="0" presId="urn:microsoft.com/office/officeart/2018/5/layout/IconCircleLabelList"/>
    <dgm:cxn modelId="{CD7E9869-0792-430A-BEB9-D84FEE12E396}" type="presParOf" srcId="{E8E1196D-2A1E-4CFE-9380-F0FE5FA469F2}" destId="{33DF2D1D-BB70-47D5-A951-C6DD6C9143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D66B7-FD0D-4119-8BED-E0E33E3CDF2A}">
      <dsp:nvSpPr>
        <dsp:cNvPr id="0" name=""/>
        <dsp:cNvSpPr/>
      </dsp:nvSpPr>
      <dsp:spPr>
        <a:xfrm>
          <a:off x="800671" y="381689"/>
          <a:ext cx="1256587" cy="12565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04CEAC5-CA06-4949-A912-71A08AECEA46}">
      <dsp:nvSpPr>
        <dsp:cNvPr id="0" name=""/>
        <dsp:cNvSpPr/>
      </dsp:nvSpPr>
      <dsp:spPr>
        <a:xfrm>
          <a:off x="1068468" y="649487"/>
          <a:ext cx="720993" cy="7209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AA3D4B-8ACA-4214-A24D-EDABE8CB342A}">
      <dsp:nvSpPr>
        <dsp:cNvPr id="0" name=""/>
        <dsp:cNvSpPr/>
      </dsp:nvSpPr>
      <dsp:spPr>
        <a:xfrm>
          <a:off x="398975"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Power BI Desktop</a:t>
          </a:r>
        </a:p>
      </dsp:txBody>
      <dsp:txXfrm>
        <a:off x="398975" y="2029674"/>
        <a:ext cx="2059980" cy="720000"/>
      </dsp:txXfrm>
    </dsp:sp>
    <dsp:sp modelId="{28F7EF87-9446-48AD-994E-020C533CC18C}">
      <dsp:nvSpPr>
        <dsp:cNvPr id="0" name=""/>
        <dsp:cNvSpPr/>
      </dsp:nvSpPr>
      <dsp:spPr>
        <a:xfrm>
          <a:off x="3221147" y="381689"/>
          <a:ext cx="1256587" cy="12565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2C6F52B-12ED-4C42-A614-62784572A43A}">
      <dsp:nvSpPr>
        <dsp:cNvPr id="0" name=""/>
        <dsp:cNvSpPr/>
      </dsp:nvSpPr>
      <dsp:spPr>
        <a:xfrm>
          <a:off x="3488945" y="649487"/>
          <a:ext cx="720993" cy="720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88C91A-92BA-4307-9508-6430E62D1A43}">
      <dsp:nvSpPr>
        <dsp:cNvPr id="0" name=""/>
        <dsp:cNvSpPr/>
      </dsp:nvSpPr>
      <dsp:spPr>
        <a:xfrm>
          <a:off x="2819451"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Import Data</a:t>
          </a:r>
        </a:p>
      </dsp:txBody>
      <dsp:txXfrm>
        <a:off x="2819451" y="2029674"/>
        <a:ext cx="2059980" cy="720000"/>
      </dsp:txXfrm>
    </dsp:sp>
    <dsp:sp modelId="{5CB66BDA-4883-4309-A9D3-C2243AA71FAC}">
      <dsp:nvSpPr>
        <dsp:cNvPr id="0" name=""/>
        <dsp:cNvSpPr/>
      </dsp:nvSpPr>
      <dsp:spPr>
        <a:xfrm>
          <a:off x="5641624" y="381689"/>
          <a:ext cx="1256587" cy="12565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1608B6C-C9C5-40D1-A92C-BE9CEE5AFB6D}">
      <dsp:nvSpPr>
        <dsp:cNvPr id="0" name=""/>
        <dsp:cNvSpPr/>
      </dsp:nvSpPr>
      <dsp:spPr>
        <a:xfrm>
          <a:off x="5909421" y="649487"/>
          <a:ext cx="720993" cy="720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7467B0F-DD56-4204-A850-8B0086A73871}">
      <dsp:nvSpPr>
        <dsp:cNvPr id="0" name=""/>
        <dsp:cNvSpPr/>
      </dsp:nvSpPr>
      <dsp:spPr>
        <a:xfrm>
          <a:off x="5239928"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Shape and combine data sources</a:t>
          </a:r>
        </a:p>
      </dsp:txBody>
      <dsp:txXfrm>
        <a:off x="5239928" y="2029674"/>
        <a:ext cx="2059980" cy="720000"/>
      </dsp:txXfrm>
    </dsp:sp>
    <dsp:sp modelId="{30F72119-5380-4904-A361-EBB8A17AAD36}">
      <dsp:nvSpPr>
        <dsp:cNvPr id="0" name=""/>
        <dsp:cNvSpPr/>
      </dsp:nvSpPr>
      <dsp:spPr>
        <a:xfrm>
          <a:off x="8062100" y="381689"/>
          <a:ext cx="1256587" cy="12565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C4EF918-B154-47C9-849E-B860BD8A011E}">
      <dsp:nvSpPr>
        <dsp:cNvPr id="0" name=""/>
        <dsp:cNvSpPr/>
      </dsp:nvSpPr>
      <dsp:spPr>
        <a:xfrm>
          <a:off x="8329898" y="649487"/>
          <a:ext cx="720993" cy="720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48C5495-53B5-4510-B880-85DCA9E4B8CD}">
      <dsp:nvSpPr>
        <dsp:cNvPr id="0" name=""/>
        <dsp:cNvSpPr/>
      </dsp:nvSpPr>
      <dsp:spPr>
        <a:xfrm>
          <a:off x="7660404" y="2029674"/>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Dynamic Row Level Security</a:t>
          </a:r>
        </a:p>
      </dsp:txBody>
      <dsp:txXfrm>
        <a:off x="7660404" y="2029674"/>
        <a:ext cx="205998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3D396-691D-4808-B524-7B89DD01EED0}">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8FEDC95-2E84-416E-8B0B-5A11A4BE729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0C4E1B5-2883-4029-9646-68F147C575D4}">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IN" sz="2100" kern="1200" dirty="0"/>
            <a:t>Will be using “Third-Party” Embedding for the application</a:t>
          </a:r>
          <a:endParaRPr lang="en-US" sz="2100" kern="1200" dirty="0"/>
        </a:p>
      </dsp:txBody>
      <dsp:txXfrm>
        <a:off x="1941716" y="718"/>
        <a:ext cx="4571887" cy="1681139"/>
      </dsp:txXfrm>
    </dsp:sp>
    <dsp:sp modelId="{7C3888BD-88D2-4131-B9E0-15241A74A80F}">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6E13052-7AA7-4E4D-8B0B-6CD499A814C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57D7A0-DFCC-4CD8-B623-97F40F6FEA4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IN" sz="2100" kern="1200" dirty="0"/>
            <a:t>Will be using _ SKU option</a:t>
          </a:r>
        </a:p>
        <a:p>
          <a:pPr marL="0" lvl="0" indent="0" algn="l" defTabSz="933450">
            <a:lnSpc>
              <a:spcPct val="90000"/>
            </a:lnSpc>
            <a:spcBef>
              <a:spcPct val="0"/>
            </a:spcBef>
            <a:spcAft>
              <a:spcPct val="35000"/>
            </a:spcAft>
            <a:buNone/>
          </a:pPr>
          <a:br>
            <a:rPr lang="en-IN" sz="2100" kern="1200" dirty="0"/>
          </a:br>
          <a:r>
            <a:rPr lang="en-IN" sz="2100" kern="1200" dirty="0"/>
            <a:t>One Master account for each company. </a:t>
          </a:r>
          <a:endParaRPr lang="en-US" sz="2100" kern="1200" dirty="0"/>
        </a:p>
      </dsp:txBody>
      <dsp:txXfrm>
        <a:off x="1941716" y="2102143"/>
        <a:ext cx="4571887" cy="1681139"/>
      </dsp:txXfrm>
    </dsp:sp>
    <dsp:sp modelId="{88CE4377-5904-46C8-8D23-3AE6AE159631}">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71E832-9397-42FA-960E-D2EEAFCFC17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2C369D5-3AA0-428C-ACB1-8F4EEB12529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IN" sz="2100" kern="1200" dirty="0"/>
            <a:t>User authentication via application. </a:t>
          </a:r>
          <a:endParaRPr lang="en-US" sz="2100" kern="1200" dirty="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CB728-FBD9-4301-A75B-96738CEB9FCB}">
      <dsp:nvSpPr>
        <dsp:cNvPr id="0" name=""/>
        <dsp:cNvSpPr/>
      </dsp:nvSpPr>
      <dsp:spPr>
        <a:xfrm>
          <a:off x="592801" y="55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D6C68FD-1A42-44E9-8C3A-27E3EC5D3C86}">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CDF7610-7E53-430C-B41E-545F31AE013A}">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Getting Data</a:t>
          </a:r>
        </a:p>
      </dsp:txBody>
      <dsp:txXfrm>
        <a:off x="241801" y="1997713"/>
        <a:ext cx="1800000" cy="720000"/>
      </dsp:txXfrm>
    </dsp:sp>
    <dsp:sp modelId="{70759BB4-70ED-49EB-953D-34B0523A809F}">
      <dsp:nvSpPr>
        <dsp:cNvPr id="0" name=""/>
        <dsp:cNvSpPr/>
      </dsp:nvSpPr>
      <dsp:spPr>
        <a:xfrm>
          <a:off x="2707801" y="55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4D969E-5842-467D-A129-813C626F8DC8}">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C254D0-E3F6-4BF0-8FA7-F59F4B988B03}">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Modeling</a:t>
          </a:r>
        </a:p>
      </dsp:txBody>
      <dsp:txXfrm>
        <a:off x="2356801" y="1997713"/>
        <a:ext cx="1800000" cy="720000"/>
      </dsp:txXfrm>
    </dsp:sp>
    <dsp:sp modelId="{01DC1AF7-BA52-44FB-8A9A-613D29938EF5}">
      <dsp:nvSpPr>
        <dsp:cNvPr id="0" name=""/>
        <dsp:cNvSpPr/>
      </dsp:nvSpPr>
      <dsp:spPr>
        <a:xfrm>
          <a:off x="4822802" y="55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170B8FB-6166-420D-9D61-68F0575FFF43}">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D9B77ED-A06E-4A45-AE76-ED7E6C178D91}">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Visualizations</a:t>
          </a:r>
        </a:p>
      </dsp:txBody>
      <dsp:txXfrm>
        <a:off x="4471802" y="1997713"/>
        <a:ext cx="1800000" cy="720000"/>
      </dsp:txXfrm>
    </dsp:sp>
    <dsp:sp modelId="{4CCEC918-B6EB-4047-9394-AA6482F01829}">
      <dsp:nvSpPr>
        <dsp:cNvPr id="0" name=""/>
        <dsp:cNvSpPr/>
      </dsp:nvSpPr>
      <dsp:spPr>
        <a:xfrm>
          <a:off x="592801" y="316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F10564-CF33-4BAD-A77A-81436A9D6AD6}">
      <dsp:nvSpPr>
        <dsp:cNvPr id="0" name=""/>
        <dsp:cNvSpPr/>
      </dsp:nvSpPr>
      <dsp:spPr>
        <a:xfrm>
          <a:off x="8268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E618932-177D-41CF-BF56-A958B78E8B6A}">
      <dsp:nvSpPr>
        <dsp:cNvPr id="0" name=""/>
        <dsp:cNvSpPr/>
      </dsp:nvSpPr>
      <dsp:spPr>
        <a:xfrm>
          <a:off x="2418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Exploring Data</a:t>
          </a:r>
        </a:p>
      </dsp:txBody>
      <dsp:txXfrm>
        <a:off x="241801" y="4607713"/>
        <a:ext cx="1800000" cy="720000"/>
      </dsp:txXfrm>
    </dsp:sp>
    <dsp:sp modelId="{009C41DE-CFA9-4218-8747-AFCF1DE37138}">
      <dsp:nvSpPr>
        <dsp:cNvPr id="0" name=""/>
        <dsp:cNvSpPr/>
      </dsp:nvSpPr>
      <dsp:spPr>
        <a:xfrm>
          <a:off x="2707801" y="316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AC6F21-EC45-4F8B-94E3-58E3820E7DB5}">
      <dsp:nvSpPr>
        <dsp:cNvPr id="0" name=""/>
        <dsp:cNvSpPr/>
      </dsp:nvSpPr>
      <dsp:spPr>
        <a:xfrm>
          <a:off x="2941801"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8254532-A163-4EFC-87F0-9F0B98990AD6}">
      <dsp:nvSpPr>
        <dsp:cNvPr id="0" name=""/>
        <dsp:cNvSpPr/>
      </dsp:nvSpPr>
      <dsp:spPr>
        <a:xfrm>
          <a:off x="23568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Excel Integration</a:t>
          </a:r>
        </a:p>
      </dsp:txBody>
      <dsp:txXfrm>
        <a:off x="2356801" y="4607713"/>
        <a:ext cx="1800000" cy="720000"/>
      </dsp:txXfrm>
    </dsp:sp>
    <dsp:sp modelId="{ABE63638-9DBC-469B-9747-9D45466984CC}">
      <dsp:nvSpPr>
        <dsp:cNvPr id="0" name=""/>
        <dsp:cNvSpPr/>
      </dsp:nvSpPr>
      <dsp:spPr>
        <a:xfrm>
          <a:off x="4822802" y="3167713"/>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7BC935A-EC7E-417A-85A5-F4E9FEE1FD98}">
      <dsp:nvSpPr>
        <dsp:cNvPr id="0" name=""/>
        <dsp:cNvSpPr/>
      </dsp:nvSpPr>
      <dsp:spPr>
        <a:xfrm>
          <a:off x="5056802" y="3401713"/>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3DF2D1D-BB70-47D5-A951-C6DD6C9143F5}">
      <dsp:nvSpPr>
        <dsp:cNvPr id="0" name=""/>
        <dsp:cNvSpPr/>
      </dsp:nvSpPr>
      <dsp:spPr>
        <a:xfrm>
          <a:off x="44718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Publishing and Sharing</a:t>
          </a:r>
        </a:p>
      </dsp:txBody>
      <dsp:txXfrm>
        <a:off x="4471802" y="460771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596B4-2A54-4163-96C4-FFFD232681A9}" type="datetimeFigureOut">
              <a:rPr lang="en-US" smtClean="0"/>
              <a:t>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61AD9-DA11-4F49-B2E9-E9A671D97C71}" type="slidenum">
              <a:rPr lang="en-US" smtClean="0"/>
              <a:t>‹#›</a:t>
            </a:fld>
            <a:endParaRPr lang="en-US"/>
          </a:p>
        </p:txBody>
      </p:sp>
    </p:spTree>
    <p:extLst>
      <p:ext uri="{BB962C8B-B14F-4D97-AF65-F5344CB8AC3E}">
        <p14:creationId xmlns:p14="http://schemas.microsoft.com/office/powerpoint/2010/main" val="313355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5</a:t>
            </a:fld>
            <a:endParaRPr lang="en-US"/>
          </a:p>
        </p:txBody>
      </p:sp>
    </p:spTree>
    <p:extLst>
      <p:ext uri="{BB962C8B-B14F-4D97-AF65-F5344CB8AC3E}">
        <p14:creationId xmlns:p14="http://schemas.microsoft.com/office/powerpoint/2010/main" val="230984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269-5F15-45F2-9E64-E06584271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F107C9-705E-460A-BC37-A80D0DC39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F294EA-E3F4-4443-9B03-62593CDAAA44}"/>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5" name="Footer Placeholder 4">
            <a:extLst>
              <a:ext uri="{FF2B5EF4-FFF2-40B4-BE49-F238E27FC236}">
                <a16:creationId xmlns:a16="http://schemas.microsoft.com/office/drawing/2014/main" id="{81BECAAB-C1B7-477C-A180-ACE51DD78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B87B-0872-4CAE-B83B-686A72E4365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107621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DBA4-97D6-4016-9DED-A7E220BDC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26358-7DEF-4944-B6E2-E063E6A92F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1167C-F365-4BCA-937B-38E0B110CDBE}"/>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5" name="Footer Placeholder 4">
            <a:extLst>
              <a:ext uri="{FF2B5EF4-FFF2-40B4-BE49-F238E27FC236}">
                <a16:creationId xmlns:a16="http://schemas.microsoft.com/office/drawing/2014/main" id="{98925784-7BAD-4F86-82F6-0A5FE8533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44A9A-10DB-469E-96C7-20FE25729D17}"/>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793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4C0C7-2531-4709-9374-0A63C51A1F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0C7AA6-6816-4FB7-9798-CDDD9AB18E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CED8E-C75E-48B7-9B5F-0F7B074DFBD7}"/>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5" name="Footer Placeholder 4">
            <a:extLst>
              <a:ext uri="{FF2B5EF4-FFF2-40B4-BE49-F238E27FC236}">
                <a16:creationId xmlns:a16="http://schemas.microsoft.com/office/drawing/2014/main" id="{137FBEB0-1ECB-4F78-B8CA-23A5CA15D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7DA86-CD5E-491A-9499-A42E3627700E}"/>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105546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12961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A0CB-36CF-47D2-B5DC-ACA1BD8CF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AD6AD8-0BDE-4B45-9309-DF267BCEB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22140C-088F-47C8-AE06-56D040B49FA4}"/>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5" name="Footer Placeholder 4">
            <a:extLst>
              <a:ext uri="{FF2B5EF4-FFF2-40B4-BE49-F238E27FC236}">
                <a16:creationId xmlns:a16="http://schemas.microsoft.com/office/drawing/2014/main" id="{1E29506C-4A62-4201-99FC-B9118A95C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4B075-237A-4015-BAE7-9F43911E0025}"/>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115350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2567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16754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64E6-0552-4D39-B0C2-A5D538007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D073E-AE1E-4367-BA60-CEE41D63D685}"/>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4" name="Footer Placeholder 3">
            <a:extLst>
              <a:ext uri="{FF2B5EF4-FFF2-40B4-BE49-F238E27FC236}">
                <a16:creationId xmlns:a16="http://schemas.microsoft.com/office/drawing/2014/main" id="{C2B79465-A59A-468A-B1CB-11C091981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05C19-7BCB-4289-A725-C47414EB6F4E}"/>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6458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21447-D80F-427C-A84C-231BA3808699}"/>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3" name="Footer Placeholder 2">
            <a:extLst>
              <a:ext uri="{FF2B5EF4-FFF2-40B4-BE49-F238E27FC236}">
                <a16:creationId xmlns:a16="http://schemas.microsoft.com/office/drawing/2014/main" id="{7A103122-79DE-4DC5-AF4D-3B19EA154B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8AB907-E5E4-4910-8798-442925D5F029}"/>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58605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0C5-F20A-4BF6-8D19-F68E9218F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D35A87-E359-486F-8CF6-3309016C7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DBD11-1027-4173-AC81-C73BEACAD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58538B-58DA-4DAB-A517-2704077A601D}"/>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6" name="Footer Placeholder 5">
            <a:extLst>
              <a:ext uri="{FF2B5EF4-FFF2-40B4-BE49-F238E27FC236}">
                <a16:creationId xmlns:a16="http://schemas.microsoft.com/office/drawing/2014/main" id="{7BDFF4C2-F2CE-4413-AAA0-3F154BD28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FFD91-DD1E-459A-A94F-92AD5CED184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15051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0D9A-DA0D-4559-BC8E-399F587E1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F13FA3-CA2C-4D8C-B370-776D94710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EB2191-C5B4-4716-8ADC-1E99B93A5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EFE698-01D8-4592-99B2-790CF1B1F4AA}"/>
              </a:ext>
            </a:extLst>
          </p:cNvPr>
          <p:cNvSpPr>
            <a:spLocks noGrp="1"/>
          </p:cNvSpPr>
          <p:nvPr>
            <p:ph type="dt" sz="half" idx="10"/>
          </p:nvPr>
        </p:nvSpPr>
        <p:spPr/>
        <p:txBody>
          <a:bodyPr/>
          <a:lstStyle/>
          <a:p>
            <a:fld id="{1279C872-40C5-4778-A459-913B2790679C}" type="datetimeFigureOut">
              <a:rPr lang="en-US" smtClean="0"/>
              <a:t>2/5/2019</a:t>
            </a:fld>
            <a:endParaRPr lang="en-US"/>
          </a:p>
        </p:txBody>
      </p:sp>
      <p:sp>
        <p:nvSpPr>
          <p:cNvPr id="6" name="Footer Placeholder 5">
            <a:extLst>
              <a:ext uri="{FF2B5EF4-FFF2-40B4-BE49-F238E27FC236}">
                <a16:creationId xmlns:a16="http://schemas.microsoft.com/office/drawing/2014/main" id="{3E820A10-31B2-4A47-83A1-470B23270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1D9CC-9450-4123-B9D5-081495458D7D}"/>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168405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5C075-9656-4775-94A9-882BAC7C2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E3DBC2-6829-4124-9594-64A4C1FB6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EBC1C-A363-4ECA-A3D2-D31E3819F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C872-40C5-4778-A459-913B2790679C}" type="datetimeFigureOut">
              <a:rPr lang="en-US" smtClean="0"/>
              <a:t>2/5/2019</a:t>
            </a:fld>
            <a:endParaRPr lang="en-US"/>
          </a:p>
        </p:txBody>
      </p:sp>
      <p:sp>
        <p:nvSpPr>
          <p:cNvPr id="5" name="Footer Placeholder 4">
            <a:extLst>
              <a:ext uri="{FF2B5EF4-FFF2-40B4-BE49-F238E27FC236}">
                <a16:creationId xmlns:a16="http://schemas.microsoft.com/office/drawing/2014/main" id="{2E456045-03ED-495B-B41D-5FAFD47CF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3D2EB1-7373-44CF-9738-AE03420E0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0100-3570-4DE3-A91F-E57EAF767500}" type="slidenum">
              <a:rPr lang="en-US" smtClean="0"/>
              <a:t>‹#›</a:t>
            </a:fld>
            <a:endParaRPr lang="en-US"/>
          </a:p>
        </p:txBody>
      </p:sp>
    </p:spTree>
    <p:extLst>
      <p:ext uri="{BB962C8B-B14F-4D97-AF65-F5344CB8AC3E}">
        <p14:creationId xmlns:p14="http://schemas.microsoft.com/office/powerpoint/2010/main" val="413299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appsource.microsoft.com/en-us/marketplace/consulting-services?country=US&amp;page=1&amp;product=power-bi&amp;serviceType=proof-of-concept" TargetMode="External"/><Relationship Id="rId3" Type="http://schemas.openxmlformats.org/officeDocument/2006/relationships/hyperlink" Target="https://docs.microsoft.com/en-us/azure/" TargetMode="External"/><Relationship Id="rId7" Type="http://schemas.openxmlformats.org/officeDocument/2006/relationships/hyperlink" Target="https://appsource.microsoft.com/en-us/marketplace/consulting-services?country=US&amp;page=1&amp;product=power-bi&amp;serviceType=workshop" TargetMode="External"/><Relationship Id="rId2" Type="http://schemas.openxmlformats.org/officeDocument/2006/relationships/hyperlink" Target="https://community.powerbi.com/" TargetMode="External"/><Relationship Id="rId1" Type="http://schemas.openxmlformats.org/officeDocument/2006/relationships/slideLayout" Target="../slideLayouts/slideLayout2.xml"/><Relationship Id="rId6" Type="http://schemas.openxmlformats.org/officeDocument/2006/relationships/hyperlink" Target="https://stackoverflow.com/questions/tagged/powerbi" TargetMode="External"/><Relationship Id="rId5" Type="http://schemas.openxmlformats.org/officeDocument/2006/relationships/hyperlink" Target="https://azure.microsoft.com/en-us/global-infrastructure/regions/" TargetMode="External"/><Relationship Id="rId4" Type="http://schemas.openxmlformats.org/officeDocument/2006/relationships/hyperlink" Target="https://aka.ms/pbiewhitepaper"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DEEC4-E28F-4077-A9A9-F699D790A2A5}"/>
              </a:ext>
            </a:extLst>
          </p:cNvPr>
          <p:cNvSpPr>
            <a:spLocks noGrp="1"/>
          </p:cNvSpPr>
          <p:nvPr>
            <p:ph type="ctrTitle"/>
          </p:nvPr>
        </p:nvSpPr>
        <p:spPr>
          <a:xfrm>
            <a:off x="4380588" y="965199"/>
            <a:ext cx="6766078" cy="4927601"/>
          </a:xfrm>
        </p:spPr>
        <p:txBody>
          <a:bodyPr anchor="ctr">
            <a:normAutofit/>
          </a:bodyPr>
          <a:lstStyle/>
          <a:p>
            <a:pPr algn="l"/>
            <a:r>
              <a:rPr lang="en-US" sz="4800">
                <a:solidFill>
                  <a:schemeClr val="bg1"/>
                </a:solidFill>
                <a:latin typeface="+mn-lt"/>
              </a:rPr>
              <a:t>Power BI Embedded</a:t>
            </a:r>
          </a:p>
        </p:txBody>
      </p:sp>
      <p:sp>
        <p:nvSpPr>
          <p:cNvPr id="3" name="Subtitle 2">
            <a:extLst>
              <a:ext uri="{FF2B5EF4-FFF2-40B4-BE49-F238E27FC236}">
                <a16:creationId xmlns:a16="http://schemas.microsoft.com/office/drawing/2014/main" id="{E9E53AB9-E101-46E7-A668-232B0E437F5A}"/>
              </a:ext>
            </a:extLst>
          </p:cNvPr>
          <p:cNvSpPr>
            <a:spLocks noGrp="1"/>
          </p:cNvSpPr>
          <p:nvPr>
            <p:ph type="subTitle" idx="1"/>
          </p:nvPr>
        </p:nvSpPr>
        <p:spPr>
          <a:xfrm>
            <a:off x="1023257" y="965198"/>
            <a:ext cx="2707937" cy="4927602"/>
          </a:xfrm>
        </p:spPr>
        <p:txBody>
          <a:bodyPr anchor="ctr">
            <a:normAutofit/>
          </a:bodyPr>
          <a:lstStyle/>
          <a:p>
            <a:pPr algn="r"/>
            <a:r>
              <a:rPr lang="en-US" sz="2000">
                <a:solidFill>
                  <a:srgbClr val="FFC000"/>
                </a:solidFill>
              </a:rPr>
              <a:t>FSI CSU Swarm</a:t>
            </a:r>
          </a:p>
        </p:txBody>
      </p:sp>
      <p:cxnSp>
        <p:nvCxnSpPr>
          <p:cNvPr id="38"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94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n-lt"/>
                <a:ea typeface="+mj-ea"/>
                <a:cs typeface="+mj-cs"/>
              </a:rPr>
              <a:t>First Party vs Third Party Embedding Cont…</a:t>
            </a:r>
          </a:p>
        </p:txBody>
      </p:sp>
      <p:sp>
        <p:nvSpPr>
          <p:cNvPr id="18"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ext uri="{D42A27DB-BD31-4B8C-83A1-F6EECF244321}">
                <p14:modId xmlns:p14="http://schemas.microsoft.com/office/powerpoint/2010/main" val="3118697034"/>
              </p:ext>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FA1A1D-C22A-4963-9006-7BAF185A8B93}"/>
              </a:ext>
            </a:extLst>
          </p:cNvPr>
          <p:cNvSpPr>
            <a:spLocks noGrp="1"/>
          </p:cNvSpPr>
          <p:nvPr>
            <p:ph type="title"/>
          </p:nvPr>
        </p:nvSpPr>
        <p:spPr>
          <a:xfrm>
            <a:off x="1136428" y="627564"/>
            <a:ext cx="7474172" cy="1325563"/>
          </a:xfrm>
        </p:spPr>
        <p:txBody>
          <a:bodyPr>
            <a:normAutofit/>
          </a:bodyPr>
          <a:lstStyle/>
          <a:p>
            <a:r>
              <a:rPr lang="en-US">
                <a:latin typeface="+mn-lt"/>
              </a:rPr>
              <a:t>Dedicated Capacities</a:t>
            </a:r>
            <a:endParaRPr lang="en-US" dirty="0">
              <a:latin typeface="+mn-lt"/>
            </a:endParaRPr>
          </a:p>
        </p:txBody>
      </p:sp>
      <p:sp>
        <p:nvSpPr>
          <p:cNvPr id="3" name="Content Placeholder 2">
            <a:extLst>
              <a:ext uri="{FF2B5EF4-FFF2-40B4-BE49-F238E27FC236}">
                <a16:creationId xmlns:a16="http://schemas.microsoft.com/office/drawing/2014/main" id="{C6F62A78-9E5A-4C8F-8498-429B52CC1ABA}"/>
              </a:ext>
            </a:extLst>
          </p:cNvPr>
          <p:cNvSpPr>
            <a:spLocks noGrp="1"/>
          </p:cNvSpPr>
          <p:nvPr>
            <p:ph idx="1"/>
          </p:nvPr>
        </p:nvSpPr>
        <p:spPr>
          <a:xfrm>
            <a:off x="1136429" y="2278173"/>
            <a:ext cx="6467867" cy="3450613"/>
          </a:xfrm>
        </p:spPr>
        <p:txBody>
          <a:bodyPr anchor="ctr">
            <a:normAutofit/>
          </a:bodyPr>
          <a:lstStyle/>
          <a:p>
            <a:r>
              <a:rPr lang="en-US" sz="1500"/>
              <a:t>Power BI workspaces run in two possible environments</a:t>
            </a:r>
          </a:p>
          <a:p>
            <a:pPr lvl="1"/>
            <a:r>
              <a:rPr lang="en-US" sz="1500"/>
              <a:t>Shared capacities</a:t>
            </a:r>
          </a:p>
          <a:p>
            <a:pPr lvl="1"/>
            <a:r>
              <a:rPr lang="en-US" sz="1500"/>
              <a:t>Dedicated capacities</a:t>
            </a:r>
            <a:br>
              <a:rPr lang="en-US" sz="1500"/>
            </a:br>
            <a:endParaRPr lang="en-US" sz="1500"/>
          </a:p>
          <a:p>
            <a:r>
              <a:rPr lang="en-US" sz="1500"/>
              <a:t>Dedicated capacity required for third party embedding</a:t>
            </a:r>
          </a:p>
          <a:p>
            <a:pPr lvl="1"/>
            <a:r>
              <a:rPr lang="en-US" sz="1500"/>
              <a:t>Customer pays capacity-based fee for processors cores and RAM</a:t>
            </a:r>
          </a:p>
          <a:p>
            <a:pPr lvl="1"/>
            <a:r>
              <a:rPr lang="en-US" sz="1500"/>
              <a:t>No need to pay Microsoft for user licenses</a:t>
            </a:r>
            <a:br>
              <a:rPr lang="en-US" sz="1500"/>
            </a:br>
            <a:endParaRPr lang="en-US" sz="1500"/>
          </a:p>
          <a:p>
            <a:r>
              <a:rPr lang="en-US" sz="1500"/>
              <a:t>Dedicated capacities come in two flavors</a:t>
            </a:r>
          </a:p>
          <a:p>
            <a:pPr lvl="1"/>
            <a:r>
              <a:rPr lang="en-US" sz="1500"/>
              <a:t>Power BI Premium capacities purchased through Office 365 SKU</a:t>
            </a:r>
          </a:p>
          <a:p>
            <a:pPr lvl="1"/>
            <a:r>
              <a:rPr lang="en-US" sz="1500"/>
              <a:t>Power BI Embedded capacities purchased through Azure SKU</a:t>
            </a:r>
          </a:p>
          <a:p>
            <a:endParaRPr lang="en-US" sz="1500"/>
          </a:p>
          <a:p>
            <a:endParaRPr lang="en-US" sz="150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loud">
            <a:extLst>
              <a:ext uri="{FF2B5EF4-FFF2-40B4-BE49-F238E27FC236}">
                <a16:creationId xmlns:a16="http://schemas.microsoft.com/office/drawing/2014/main" id="{16364E2E-1803-4628-955B-53EF834EE6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3821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D71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2" name="Title 1">
            <a:extLst>
              <a:ext uri="{FF2B5EF4-FFF2-40B4-BE49-F238E27FC236}">
                <a16:creationId xmlns:a16="http://schemas.microsoft.com/office/drawing/2014/main" id="{CE4BF218-75AC-4C49-B9BA-AF9032D8BD5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n-lt"/>
                <a:ea typeface="+mj-ea"/>
                <a:cs typeface="+mj-cs"/>
              </a:rPr>
              <a:t>P SKUs (P is for Premium)</a:t>
            </a:r>
          </a:p>
        </p:txBody>
      </p:sp>
      <p:pic>
        <p:nvPicPr>
          <p:cNvPr id="5" name="Content Placeholder 4">
            <a:extLst>
              <a:ext uri="{FF2B5EF4-FFF2-40B4-BE49-F238E27FC236}">
                <a16:creationId xmlns:a16="http://schemas.microsoft.com/office/drawing/2014/main" id="{F5625FC7-2504-4047-A520-80F41EB93FA1}"/>
              </a:ext>
            </a:extLst>
          </p:cNvPr>
          <p:cNvPicPr>
            <a:picLocks noGrp="1" noChangeAspect="1"/>
          </p:cNvPicPr>
          <p:nvPr>
            <p:ph sz="half" idx="2"/>
          </p:nvPr>
        </p:nvPicPr>
        <p:blipFill>
          <a:blip r:embed="rId2"/>
          <a:stretch>
            <a:fillRect/>
          </a:stretch>
        </p:blipFill>
        <p:spPr>
          <a:xfrm>
            <a:off x="4038600" y="1879479"/>
            <a:ext cx="7188199" cy="1958785"/>
          </a:xfrm>
          <a:prstGeom prst="rect">
            <a:avLst/>
          </a:prstGeom>
        </p:spPr>
      </p:pic>
      <p:sp>
        <p:nvSpPr>
          <p:cNvPr id="3" name="Content Placeholder 2">
            <a:extLst>
              <a:ext uri="{FF2B5EF4-FFF2-40B4-BE49-F238E27FC236}">
                <a16:creationId xmlns:a16="http://schemas.microsoft.com/office/drawing/2014/main" id="{E6642D1F-06CA-4D1C-A9A8-F7B1D69DE5F9}"/>
              </a:ext>
            </a:extLst>
          </p:cNvPr>
          <p:cNvSpPr>
            <a:spLocks noGrp="1"/>
          </p:cNvSpPr>
          <p:nvPr>
            <p:ph sz="half" idx="1"/>
          </p:nvPr>
        </p:nvSpPr>
        <p:spPr>
          <a:xfrm>
            <a:off x="4038600" y="4884873"/>
            <a:ext cx="7188199" cy="1292090"/>
          </a:xfrm>
        </p:spPr>
        <p:txBody>
          <a:bodyPr vert="horz" lIns="91440" tIns="45720" rIns="91440" bIns="45720" rtlCol="0">
            <a:normAutofit/>
          </a:bodyPr>
          <a:lstStyle/>
          <a:p>
            <a:r>
              <a:rPr lang="en-US" sz="1800"/>
              <a:t>All-in version which allows greatest flexibility</a:t>
            </a:r>
          </a:p>
          <a:p>
            <a:pPr lvl="1"/>
            <a:r>
              <a:rPr lang="en-US" sz="1800"/>
              <a:t>Used to provide free users with access to apps and content</a:t>
            </a:r>
          </a:p>
          <a:p>
            <a:pPr lvl="1"/>
            <a:r>
              <a:rPr lang="en-US" sz="1800"/>
              <a:t>Used to support 1st party and 3rd party embedding</a:t>
            </a:r>
          </a:p>
          <a:p>
            <a:pPr lvl="1"/>
            <a:r>
              <a:rPr lang="en-US" sz="1800"/>
              <a:t>The more you pay per month, the more resources you get</a:t>
            </a:r>
          </a:p>
          <a:p>
            <a:pPr marL="0"/>
            <a:endParaRPr lang="en-US" sz="1800"/>
          </a:p>
        </p:txBody>
      </p:sp>
    </p:spTree>
    <p:extLst>
      <p:ext uri="{BB962C8B-B14F-4D97-AF65-F5344CB8AC3E}">
        <p14:creationId xmlns:p14="http://schemas.microsoft.com/office/powerpoint/2010/main" val="76101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A6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2" name="Title 1">
            <a:extLst>
              <a:ext uri="{FF2B5EF4-FFF2-40B4-BE49-F238E27FC236}">
                <a16:creationId xmlns:a16="http://schemas.microsoft.com/office/drawing/2014/main" id="{A73DE2BF-A541-45A4-A650-EC60EB2D753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n-lt"/>
                <a:ea typeface="+mj-ea"/>
                <a:cs typeface="+mj-cs"/>
              </a:rPr>
              <a:t>EM SKUs (EM is for Embedded)</a:t>
            </a:r>
          </a:p>
        </p:txBody>
      </p:sp>
      <p:pic>
        <p:nvPicPr>
          <p:cNvPr id="5" name="Content Placeholder 4">
            <a:extLst>
              <a:ext uri="{FF2B5EF4-FFF2-40B4-BE49-F238E27FC236}">
                <a16:creationId xmlns:a16="http://schemas.microsoft.com/office/drawing/2014/main" id="{018BB51D-631F-4152-9FF3-F2DBAD1DA29A}"/>
              </a:ext>
            </a:extLst>
          </p:cNvPr>
          <p:cNvPicPr>
            <a:picLocks noGrp="1" noChangeAspect="1"/>
          </p:cNvPicPr>
          <p:nvPr>
            <p:ph sz="half" idx="2"/>
          </p:nvPr>
        </p:nvPicPr>
        <p:blipFill>
          <a:blip r:embed="rId2"/>
          <a:stretch>
            <a:fillRect/>
          </a:stretch>
        </p:blipFill>
        <p:spPr>
          <a:xfrm>
            <a:off x="4038600" y="1888465"/>
            <a:ext cx="7188199" cy="1940813"/>
          </a:xfrm>
          <a:prstGeom prst="rect">
            <a:avLst/>
          </a:prstGeom>
        </p:spPr>
      </p:pic>
      <p:sp>
        <p:nvSpPr>
          <p:cNvPr id="3" name="Content Placeholder 2">
            <a:extLst>
              <a:ext uri="{FF2B5EF4-FFF2-40B4-BE49-F238E27FC236}">
                <a16:creationId xmlns:a16="http://schemas.microsoft.com/office/drawing/2014/main" id="{345CCC66-99AA-41EA-8005-91481EF8C8FD}"/>
              </a:ext>
            </a:extLst>
          </p:cNvPr>
          <p:cNvSpPr>
            <a:spLocks noGrp="1"/>
          </p:cNvSpPr>
          <p:nvPr>
            <p:ph sz="half" idx="1"/>
          </p:nvPr>
        </p:nvSpPr>
        <p:spPr>
          <a:xfrm>
            <a:off x="4038600" y="4884873"/>
            <a:ext cx="7188199" cy="1292090"/>
          </a:xfrm>
        </p:spPr>
        <p:txBody>
          <a:bodyPr vert="horz" lIns="91440" tIns="45720" rIns="91440" bIns="45720" rtlCol="0">
            <a:normAutofit/>
          </a:bodyPr>
          <a:lstStyle/>
          <a:p>
            <a:r>
              <a:rPr lang="en-US" sz="1800"/>
              <a:t>SKUs for embedding into SaaS Applications</a:t>
            </a:r>
          </a:p>
          <a:p>
            <a:pPr lvl="1"/>
            <a:r>
              <a:rPr lang="en-US" sz="1800"/>
              <a:t>SaaS applications include SharePoint and Teams</a:t>
            </a:r>
          </a:p>
          <a:p>
            <a:pPr lvl="1"/>
            <a:r>
              <a:rPr lang="en-US" sz="1800"/>
              <a:t>Supports 1st party and 3rd party embedding</a:t>
            </a:r>
          </a:p>
          <a:p>
            <a:pPr lvl="1"/>
            <a:r>
              <a:rPr lang="en-US" sz="1800"/>
              <a:t>Does not provide user with access to PowerBI.com</a:t>
            </a:r>
          </a:p>
        </p:txBody>
      </p:sp>
    </p:spTree>
    <p:extLst>
      <p:ext uri="{BB962C8B-B14F-4D97-AF65-F5344CB8AC3E}">
        <p14:creationId xmlns:p14="http://schemas.microsoft.com/office/powerpoint/2010/main" val="138559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5B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2" name="Title 1">
            <a:extLst>
              <a:ext uri="{FF2B5EF4-FFF2-40B4-BE49-F238E27FC236}">
                <a16:creationId xmlns:a16="http://schemas.microsoft.com/office/drawing/2014/main" id="{E8E5BD29-9426-48D3-9C26-53C19D5F6E7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n-lt"/>
                <a:ea typeface="+mj-ea"/>
                <a:cs typeface="+mj-cs"/>
              </a:rPr>
              <a:t>A SKUs (A is for Azure) </a:t>
            </a:r>
          </a:p>
        </p:txBody>
      </p:sp>
      <p:pic>
        <p:nvPicPr>
          <p:cNvPr id="5" name="Content Placeholder 4">
            <a:extLst>
              <a:ext uri="{FF2B5EF4-FFF2-40B4-BE49-F238E27FC236}">
                <a16:creationId xmlns:a16="http://schemas.microsoft.com/office/drawing/2014/main" id="{71EDE6BE-7D7C-49F4-946F-A708EF58A88D}"/>
              </a:ext>
            </a:extLst>
          </p:cNvPr>
          <p:cNvPicPr>
            <a:picLocks noGrp="1" noChangeAspect="1"/>
          </p:cNvPicPr>
          <p:nvPr>
            <p:ph sz="half" idx="2"/>
          </p:nvPr>
        </p:nvPicPr>
        <p:blipFill>
          <a:blip r:embed="rId2"/>
          <a:stretch>
            <a:fillRect/>
          </a:stretch>
        </p:blipFill>
        <p:spPr>
          <a:xfrm>
            <a:off x="4038600" y="1313299"/>
            <a:ext cx="7025330" cy="3091146"/>
          </a:xfrm>
          <a:prstGeom prst="rect">
            <a:avLst/>
          </a:prstGeom>
        </p:spPr>
      </p:pic>
      <p:sp>
        <p:nvSpPr>
          <p:cNvPr id="3" name="Content Placeholder 2">
            <a:extLst>
              <a:ext uri="{FF2B5EF4-FFF2-40B4-BE49-F238E27FC236}">
                <a16:creationId xmlns:a16="http://schemas.microsoft.com/office/drawing/2014/main" id="{E6543789-8823-443C-8F74-9C8CFA02DB23}"/>
              </a:ext>
            </a:extLst>
          </p:cNvPr>
          <p:cNvSpPr>
            <a:spLocks noGrp="1"/>
          </p:cNvSpPr>
          <p:nvPr>
            <p:ph sz="half" idx="1"/>
          </p:nvPr>
        </p:nvSpPr>
        <p:spPr>
          <a:xfrm>
            <a:off x="4038600" y="4884873"/>
            <a:ext cx="7188199" cy="1292090"/>
          </a:xfrm>
        </p:spPr>
        <p:txBody>
          <a:bodyPr vert="horz" lIns="91440" tIns="45720" rIns="91440" bIns="45720" rtlCol="0">
            <a:normAutofit/>
          </a:bodyPr>
          <a:lstStyle/>
          <a:p>
            <a:r>
              <a:rPr lang="en-US" sz="1800"/>
              <a:t>A SKU is a Platform-as-a-Service</a:t>
            </a:r>
          </a:p>
          <a:p>
            <a:pPr lvl="1"/>
            <a:r>
              <a:rPr lang="en-US" sz="1800"/>
              <a:t>Used by ISVs as the data visualization layer</a:t>
            </a:r>
          </a:p>
          <a:p>
            <a:pPr lvl="1"/>
            <a:r>
              <a:rPr lang="en-US" sz="1800"/>
              <a:t>Allows for PBI Embedding into Custom Applications</a:t>
            </a:r>
          </a:p>
          <a:p>
            <a:pPr lvl="1"/>
            <a:r>
              <a:rPr lang="en-US" sz="1800"/>
              <a:t>Only supports 3</a:t>
            </a:r>
            <a:r>
              <a:rPr lang="en-US" sz="1800" baseline="30000"/>
              <a:t>rd</a:t>
            </a:r>
            <a:r>
              <a:rPr lang="en-US" sz="1800"/>
              <a:t> party embedding (i.e. App-Owns-Data model)</a:t>
            </a:r>
          </a:p>
        </p:txBody>
      </p:sp>
    </p:spTree>
    <p:extLst>
      <p:ext uri="{BB962C8B-B14F-4D97-AF65-F5344CB8AC3E}">
        <p14:creationId xmlns:p14="http://schemas.microsoft.com/office/powerpoint/2010/main" val="238384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825CB68-4275-4850-A97F-AFF5109B966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n-lt"/>
                <a:ea typeface="+mj-ea"/>
                <a:cs typeface="+mj-cs"/>
              </a:rPr>
              <a:t>SKU Comparison</a:t>
            </a:r>
          </a:p>
        </p:txBody>
      </p:sp>
      <p:graphicFrame>
        <p:nvGraphicFramePr>
          <p:cNvPr id="18" name="Table 17">
            <a:extLst>
              <a:ext uri="{FF2B5EF4-FFF2-40B4-BE49-F238E27FC236}">
                <a16:creationId xmlns:a16="http://schemas.microsoft.com/office/drawing/2014/main" id="{B8D354DD-0EB3-4E2E-9C36-35A8CE01920C}"/>
              </a:ext>
            </a:extLst>
          </p:cNvPr>
          <p:cNvGraphicFramePr>
            <a:graphicFrameLocks noGrp="1"/>
          </p:cNvGraphicFramePr>
          <p:nvPr>
            <p:extLst>
              <p:ext uri="{D42A27DB-BD31-4B8C-83A1-F6EECF244321}">
                <p14:modId xmlns:p14="http://schemas.microsoft.com/office/powerpoint/2010/main" val="3816906815"/>
              </p:ext>
            </p:extLst>
          </p:nvPr>
        </p:nvGraphicFramePr>
        <p:xfrm>
          <a:off x="3751859" y="1114211"/>
          <a:ext cx="8085599" cy="4629577"/>
        </p:xfrm>
        <a:graphic>
          <a:graphicData uri="http://schemas.openxmlformats.org/drawingml/2006/table">
            <a:tbl>
              <a:tblPr firstRow="1" bandRow="1">
                <a:tableStyleId>{91EBBBCC-DAD2-459C-BE2E-F6DE35CF9A28}</a:tableStyleId>
              </a:tblPr>
              <a:tblGrid>
                <a:gridCol w="4221684">
                  <a:extLst>
                    <a:ext uri="{9D8B030D-6E8A-4147-A177-3AD203B41FA5}">
                      <a16:colId xmlns:a16="http://schemas.microsoft.com/office/drawing/2014/main" val="2326602452"/>
                    </a:ext>
                  </a:extLst>
                </a:gridCol>
                <a:gridCol w="1287972">
                  <a:extLst>
                    <a:ext uri="{9D8B030D-6E8A-4147-A177-3AD203B41FA5}">
                      <a16:colId xmlns:a16="http://schemas.microsoft.com/office/drawing/2014/main" val="4081626261"/>
                    </a:ext>
                  </a:extLst>
                </a:gridCol>
                <a:gridCol w="1216417">
                  <a:extLst>
                    <a:ext uri="{9D8B030D-6E8A-4147-A177-3AD203B41FA5}">
                      <a16:colId xmlns:a16="http://schemas.microsoft.com/office/drawing/2014/main" val="3871841051"/>
                    </a:ext>
                  </a:extLst>
                </a:gridCol>
                <a:gridCol w="1359526">
                  <a:extLst>
                    <a:ext uri="{9D8B030D-6E8A-4147-A177-3AD203B41FA5}">
                      <a16:colId xmlns:a16="http://schemas.microsoft.com/office/drawing/2014/main" val="3884771204"/>
                    </a:ext>
                  </a:extLst>
                </a:gridCol>
              </a:tblGrid>
              <a:tr h="597101">
                <a:tc>
                  <a:txBody>
                    <a:bodyPr/>
                    <a:lstStyle/>
                    <a:p>
                      <a:endParaRPr lang="en-US" sz="1200" dirty="0"/>
                    </a:p>
                  </a:txBody>
                  <a:tcPr anchor="ctr"/>
                </a:tc>
                <a:tc>
                  <a:txBody>
                    <a:bodyPr/>
                    <a:lstStyle/>
                    <a:p>
                      <a:pPr algn="ctr"/>
                      <a:r>
                        <a:rPr lang="en-US" sz="1200" dirty="0"/>
                        <a:t>P SKU</a:t>
                      </a:r>
                    </a:p>
                  </a:txBody>
                  <a:tcPr anchor="ctr"/>
                </a:tc>
                <a:tc>
                  <a:txBody>
                    <a:bodyPr/>
                    <a:lstStyle/>
                    <a:p>
                      <a:pPr algn="ctr"/>
                      <a:r>
                        <a:rPr lang="en-US" sz="1200" dirty="0"/>
                        <a:t>EM SKU</a:t>
                      </a:r>
                    </a:p>
                  </a:txBody>
                  <a:tcPr anchor="ctr"/>
                </a:tc>
                <a:tc>
                  <a:txBody>
                    <a:bodyPr/>
                    <a:lstStyle/>
                    <a:p>
                      <a:pPr algn="ctr"/>
                      <a:r>
                        <a:rPr lang="en-US" sz="1200" dirty="0"/>
                        <a:t>A SKU</a:t>
                      </a:r>
                    </a:p>
                  </a:txBody>
                  <a:tcPr anchor="ctr"/>
                </a:tc>
                <a:extLst>
                  <a:ext uri="{0D108BD9-81ED-4DB2-BD59-A6C34878D82A}">
                    <a16:rowId xmlns:a16="http://schemas.microsoft.com/office/drawing/2014/main" val="2952578564"/>
                  </a:ext>
                </a:extLst>
              </a:tr>
              <a:tr h="597101">
                <a:tc>
                  <a:txBody>
                    <a:bodyPr/>
                    <a:lstStyle/>
                    <a:p>
                      <a:r>
                        <a:rPr lang="en-US" sz="1200" dirty="0"/>
                        <a:t>Purchased through…</a:t>
                      </a:r>
                    </a:p>
                  </a:txBody>
                  <a:tcPr/>
                </a:tc>
                <a:tc>
                  <a:txBody>
                    <a:bodyPr/>
                    <a:lstStyle/>
                    <a:p>
                      <a:pPr algn="ctr"/>
                      <a:r>
                        <a:rPr lang="en-US" sz="1200" dirty="0"/>
                        <a:t>Office 365</a:t>
                      </a:r>
                    </a:p>
                  </a:txBody>
                  <a:tcPr/>
                </a:tc>
                <a:tc>
                  <a:txBody>
                    <a:bodyPr/>
                    <a:lstStyle/>
                    <a:p>
                      <a:pPr algn="ctr"/>
                      <a:r>
                        <a:rPr lang="en-US" sz="1200" dirty="0"/>
                        <a:t>Office 365</a:t>
                      </a:r>
                    </a:p>
                  </a:txBody>
                  <a:tcPr/>
                </a:tc>
                <a:tc>
                  <a:txBody>
                    <a:bodyPr/>
                    <a:lstStyle/>
                    <a:p>
                      <a:pPr algn="ctr"/>
                      <a:r>
                        <a:rPr lang="en-US" sz="1200" dirty="0"/>
                        <a:t>Azure</a:t>
                      </a:r>
                    </a:p>
                  </a:txBody>
                  <a:tcPr/>
                </a:tc>
                <a:extLst>
                  <a:ext uri="{0D108BD9-81ED-4DB2-BD59-A6C34878D82A}">
                    <a16:rowId xmlns:a16="http://schemas.microsoft.com/office/drawing/2014/main" val="2182992029"/>
                  </a:ext>
                </a:extLst>
              </a:tr>
              <a:tr h="597101">
                <a:tc>
                  <a:txBody>
                    <a:bodyPr/>
                    <a:lstStyle/>
                    <a:p>
                      <a:r>
                        <a:rPr lang="en-US" sz="1200" dirty="0"/>
                        <a:t>Embed content in custom application</a:t>
                      </a:r>
                    </a:p>
                  </a:txBody>
                  <a:tcPr/>
                </a:tc>
                <a:tc>
                  <a:txBody>
                    <a:bodyPr/>
                    <a:lstStyle/>
                    <a:p>
                      <a:pPr algn="ctr"/>
                      <a:r>
                        <a:rPr lang="en-US" sz="1200" dirty="0"/>
                        <a:t>Yes</a:t>
                      </a:r>
                    </a:p>
                  </a:txBody>
                  <a:tcPr/>
                </a:tc>
                <a:tc>
                  <a:txBody>
                    <a:bodyPr/>
                    <a:lstStyle/>
                    <a:p>
                      <a:pPr algn="ctr"/>
                      <a:r>
                        <a:rPr lang="en-US" sz="1200" dirty="0"/>
                        <a:t>Yes</a:t>
                      </a:r>
                    </a:p>
                  </a:txBody>
                  <a:tcPr/>
                </a:tc>
                <a:tc>
                  <a:txBody>
                    <a:bodyPr/>
                    <a:lstStyle/>
                    <a:p>
                      <a:pPr algn="ctr"/>
                      <a:r>
                        <a:rPr lang="en-US" sz="1200" dirty="0"/>
                        <a:t>Yes</a:t>
                      </a:r>
                    </a:p>
                  </a:txBody>
                  <a:tcPr/>
                </a:tc>
                <a:extLst>
                  <a:ext uri="{0D108BD9-81ED-4DB2-BD59-A6C34878D82A}">
                    <a16:rowId xmlns:a16="http://schemas.microsoft.com/office/drawing/2014/main" val="2426863750"/>
                  </a:ext>
                </a:extLst>
              </a:tr>
              <a:tr h="597101">
                <a:tc>
                  <a:txBody>
                    <a:bodyPr/>
                    <a:lstStyle/>
                    <a:p>
                      <a:r>
                        <a:rPr lang="en-US" sz="1200" dirty="0"/>
                        <a:t>Share content with free PBI users outside PowerBI.com</a:t>
                      </a:r>
                    </a:p>
                  </a:txBody>
                  <a:tcPr/>
                </a:tc>
                <a:tc>
                  <a:txBody>
                    <a:bodyPr/>
                    <a:lstStyle/>
                    <a:p>
                      <a:pPr algn="ctr"/>
                      <a:r>
                        <a:rPr lang="en-US" sz="1200" dirty="0"/>
                        <a:t>Yes</a:t>
                      </a:r>
                    </a:p>
                  </a:txBody>
                  <a:tcPr/>
                </a:tc>
                <a:tc>
                  <a:txBody>
                    <a:bodyPr/>
                    <a:lstStyle/>
                    <a:p>
                      <a:pPr algn="ctr"/>
                      <a:r>
                        <a:rPr lang="en-US" sz="1200" dirty="0"/>
                        <a:t>Yes</a:t>
                      </a:r>
                    </a:p>
                  </a:txBody>
                  <a:tcPr/>
                </a:tc>
                <a:tc>
                  <a:txBody>
                    <a:bodyPr/>
                    <a:lstStyle/>
                    <a:p>
                      <a:pPr algn="ctr"/>
                      <a:r>
                        <a:rPr lang="en-US" sz="1200" dirty="0"/>
                        <a:t>No</a:t>
                      </a:r>
                    </a:p>
                  </a:txBody>
                  <a:tcPr/>
                </a:tc>
                <a:extLst>
                  <a:ext uri="{0D108BD9-81ED-4DB2-BD59-A6C34878D82A}">
                    <a16:rowId xmlns:a16="http://schemas.microsoft.com/office/drawing/2014/main" val="1776014412"/>
                  </a:ext>
                </a:extLst>
              </a:tr>
              <a:tr h="449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Share content with free PBI users inside PowerBI.com</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No</a:t>
                      </a:r>
                    </a:p>
                  </a:txBody>
                  <a:tcPr/>
                </a:tc>
                <a:extLst>
                  <a:ext uri="{0D108BD9-81ED-4DB2-BD59-A6C34878D82A}">
                    <a16:rowId xmlns:a16="http://schemas.microsoft.com/office/drawing/2014/main" val="1010899327"/>
                  </a:ext>
                </a:extLst>
              </a:tr>
              <a:tr h="597101">
                <a:tc>
                  <a:txBody>
                    <a:bodyPr/>
                    <a:lstStyle/>
                    <a:p>
                      <a:r>
                        <a:rPr lang="en-US" sz="1200" dirty="0"/>
                        <a:t>Billing</a:t>
                      </a:r>
                    </a:p>
                  </a:txBody>
                  <a:tcPr/>
                </a:tc>
                <a:tc>
                  <a:txBody>
                    <a:bodyPr/>
                    <a:lstStyle/>
                    <a:p>
                      <a:pPr algn="ctr"/>
                      <a:r>
                        <a:rPr lang="en-US" sz="1200" dirty="0"/>
                        <a:t>Monthly</a:t>
                      </a:r>
                    </a:p>
                  </a:txBody>
                  <a:tcPr/>
                </a:tc>
                <a:tc>
                  <a:txBody>
                    <a:bodyPr/>
                    <a:lstStyle/>
                    <a:p>
                      <a:pPr algn="ctr"/>
                      <a:r>
                        <a:rPr lang="en-US" sz="1200" dirty="0"/>
                        <a:t>Monthly</a:t>
                      </a:r>
                    </a:p>
                  </a:txBody>
                  <a:tcPr/>
                </a:tc>
                <a:tc>
                  <a:txBody>
                    <a:bodyPr/>
                    <a:lstStyle/>
                    <a:p>
                      <a:pPr algn="ctr"/>
                      <a:r>
                        <a:rPr lang="en-US" sz="1200" dirty="0"/>
                        <a:t>Hourly</a:t>
                      </a:r>
                    </a:p>
                  </a:txBody>
                  <a:tcPr/>
                </a:tc>
                <a:extLst>
                  <a:ext uri="{0D108BD9-81ED-4DB2-BD59-A6C34878D82A}">
                    <a16:rowId xmlns:a16="http://schemas.microsoft.com/office/drawing/2014/main" val="2194216621"/>
                  </a:ext>
                </a:extLst>
              </a:tr>
              <a:tr h="597101">
                <a:tc>
                  <a:txBody>
                    <a:bodyPr/>
                    <a:lstStyle/>
                    <a:p>
                      <a:r>
                        <a:rPr lang="en-US" sz="1200" dirty="0"/>
                        <a:t>Commitment</a:t>
                      </a:r>
                    </a:p>
                  </a:txBody>
                  <a:tcPr/>
                </a:tc>
                <a:tc>
                  <a:txBody>
                    <a:bodyPr/>
                    <a:lstStyle/>
                    <a:p>
                      <a:pPr algn="ctr"/>
                      <a:r>
                        <a:rPr lang="en-US" sz="1200" dirty="0"/>
                        <a:t>Monthly/Yearly</a:t>
                      </a:r>
                    </a:p>
                  </a:txBody>
                  <a:tcPr/>
                </a:tc>
                <a:tc>
                  <a:txBody>
                    <a:bodyPr/>
                    <a:lstStyle/>
                    <a:p>
                      <a:pPr algn="ctr"/>
                      <a:r>
                        <a:rPr lang="en-US" sz="1200" dirty="0"/>
                        <a:t>Yearly</a:t>
                      </a:r>
                    </a:p>
                  </a:txBody>
                  <a:tcPr/>
                </a:tc>
                <a:tc>
                  <a:txBody>
                    <a:bodyPr/>
                    <a:lstStyle/>
                    <a:p>
                      <a:pPr algn="ctr"/>
                      <a:r>
                        <a:rPr lang="en-US" sz="1200" dirty="0"/>
                        <a:t>None</a:t>
                      </a:r>
                    </a:p>
                  </a:txBody>
                  <a:tcPr/>
                </a:tc>
                <a:extLst>
                  <a:ext uri="{0D108BD9-81ED-4DB2-BD59-A6C34878D82A}">
                    <a16:rowId xmlns:a16="http://schemas.microsoft.com/office/drawing/2014/main" val="1456476470"/>
                  </a:ext>
                </a:extLst>
              </a:tr>
              <a:tr h="597101">
                <a:tc>
                  <a:txBody>
                    <a:bodyPr/>
                    <a:lstStyle/>
                    <a:p>
                      <a:r>
                        <a:rPr lang="en-US" sz="1200" dirty="0"/>
                        <a:t>Turn it off when your not using it</a:t>
                      </a:r>
                    </a:p>
                  </a:txBody>
                  <a:tcPr/>
                </a:tc>
                <a:tc>
                  <a:txBody>
                    <a:bodyPr/>
                    <a:lstStyle/>
                    <a:p>
                      <a:pPr algn="ctr"/>
                      <a:r>
                        <a:rPr lang="en-US" sz="1200" dirty="0"/>
                        <a:t>No</a:t>
                      </a:r>
                    </a:p>
                  </a:txBody>
                  <a:tcPr/>
                </a:tc>
                <a:tc>
                  <a:txBody>
                    <a:bodyPr/>
                    <a:lstStyle/>
                    <a:p>
                      <a:pPr algn="ctr"/>
                      <a:r>
                        <a:rPr lang="en-US" sz="1200" dirty="0"/>
                        <a:t>No</a:t>
                      </a:r>
                    </a:p>
                  </a:txBody>
                  <a:tcPr/>
                </a:tc>
                <a:tc>
                  <a:txBody>
                    <a:bodyPr/>
                    <a:lstStyle/>
                    <a:p>
                      <a:pPr algn="ctr"/>
                      <a:r>
                        <a:rPr lang="en-US" sz="1200" dirty="0"/>
                        <a:t>Yes</a:t>
                      </a:r>
                    </a:p>
                  </a:txBody>
                  <a:tcPr/>
                </a:tc>
                <a:extLst>
                  <a:ext uri="{0D108BD9-81ED-4DB2-BD59-A6C34878D82A}">
                    <a16:rowId xmlns:a16="http://schemas.microsoft.com/office/drawing/2014/main" val="1859198412"/>
                  </a:ext>
                </a:extLst>
              </a:tr>
            </a:tbl>
          </a:graphicData>
        </a:graphic>
      </p:graphicFrame>
    </p:spTree>
    <p:extLst>
      <p:ext uri="{BB962C8B-B14F-4D97-AF65-F5344CB8AC3E}">
        <p14:creationId xmlns:p14="http://schemas.microsoft.com/office/powerpoint/2010/main" val="141229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162B8D33-3BE3-48E6-88B0-B3D6E9ACC271}"/>
              </a:ext>
            </a:extLst>
          </p:cNvPr>
          <p:cNvSpPr>
            <a:spLocks noGrp="1"/>
          </p:cNvSpPr>
          <p:nvPr>
            <p:ph type="title"/>
          </p:nvPr>
        </p:nvSpPr>
        <p:spPr>
          <a:xfrm>
            <a:off x="804484" y="4267832"/>
            <a:ext cx="4805996" cy="1297115"/>
          </a:xfrm>
        </p:spPr>
        <p:txBody>
          <a:bodyPr vert="horz" lIns="91440" tIns="45720" rIns="91440" bIns="45720" rtlCol="0" anchor="t">
            <a:normAutofit/>
          </a:bodyPr>
          <a:lstStyle/>
          <a:p>
            <a:r>
              <a:rPr lang="en-US" sz="4400" kern="1200" dirty="0">
                <a:solidFill>
                  <a:srgbClr val="000000"/>
                </a:solidFill>
                <a:latin typeface="+mn-lt"/>
                <a:ea typeface="+mj-ea"/>
                <a:cs typeface="+mj-cs"/>
              </a:rPr>
              <a:t>Workshop</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ools">
            <a:extLst>
              <a:ext uri="{FF2B5EF4-FFF2-40B4-BE49-F238E27FC236}">
                <a16:creationId xmlns:a16="http://schemas.microsoft.com/office/drawing/2014/main" id="{B233FFFE-4607-4515-AE65-7E64304516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51028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D8D153-36D4-41B2-99E0-5AF440F6DFF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mn-lt"/>
              </a:rPr>
              <a:t>Workshop Overview</a:t>
            </a:r>
          </a:p>
        </p:txBody>
      </p:sp>
      <p:graphicFrame>
        <p:nvGraphicFramePr>
          <p:cNvPr id="5" name="Content Placeholder 2">
            <a:extLst>
              <a:ext uri="{FF2B5EF4-FFF2-40B4-BE49-F238E27FC236}">
                <a16:creationId xmlns:a16="http://schemas.microsoft.com/office/drawing/2014/main" id="{068D20AB-2739-4173-9959-A406DBAFC30D}"/>
              </a:ext>
            </a:extLst>
          </p:cNvPr>
          <p:cNvGraphicFramePr>
            <a:graphicFrameLocks noGrp="1"/>
          </p:cNvGraphicFramePr>
          <p:nvPr>
            <p:ph idx="1"/>
            <p:extLst>
              <p:ext uri="{D42A27DB-BD31-4B8C-83A1-F6EECF244321}">
                <p14:modId xmlns:p14="http://schemas.microsoft.com/office/powerpoint/2010/main" val="72714337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10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2" name="Title 1">
            <a:extLst>
              <a:ext uri="{FF2B5EF4-FFF2-40B4-BE49-F238E27FC236}">
                <a16:creationId xmlns:a16="http://schemas.microsoft.com/office/drawing/2014/main" id="{055C3464-56AA-4CE7-8D6A-0AFAC700E342}"/>
              </a:ext>
            </a:extLst>
          </p:cNvPr>
          <p:cNvSpPr>
            <a:spLocks noGrp="1"/>
          </p:cNvSpPr>
          <p:nvPr>
            <p:ph type="title"/>
          </p:nvPr>
        </p:nvSpPr>
        <p:spPr>
          <a:xfrm>
            <a:off x="863029" y="1012004"/>
            <a:ext cx="3416158" cy="4795408"/>
          </a:xfrm>
        </p:spPr>
        <p:txBody>
          <a:bodyPr>
            <a:normAutofit/>
          </a:bodyPr>
          <a:lstStyle/>
          <a:p>
            <a:r>
              <a:rPr lang="en-US">
                <a:solidFill>
                  <a:srgbClr val="FFFFFF"/>
                </a:solidFill>
                <a:latin typeface="+mn-lt"/>
              </a:rPr>
              <a:t>Workshop</a:t>
            </a:r>
          </a:p>
        </p:txBody>
      </p:sp>
      <p:graphicFrame>
        <p:nvGraphicFramePr>
          <p:cNvPr id="19" name="Content Placeholder 2">
            <a:extLst>
              <a:ext uri="{FF2B5EF4-FFF2-40B4-BE49-F238E27FC236}">
                <a16:creationId xmlns:a16="http://schemas.microsoft.com/office/drawing/2014/main" id="{9BC00E99-FEF8-49F3-A973-B769210762CD}"/>
              </a:ext>
            </a:extLst>
          </p:cNvPr>
          <p:cNvGraphicFramePr>
            <a:graphicFrameLocks noGrp="1"/>
          </p:cNvGraphicFramePr>
          <p:nvPr>
            <p:ph idx="1"/>
            <p:extLst>
              <p:ext uri="{D42A27DB-BD31-4B8C-83A1-F6EECF244321}">
                <p14:modId xmlns:p14="http://schemas.microsoft.com/office/powerpoint/2010/main" val="11337703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41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ea typeface="+mn-ea"/>
              <a:cs typeface="+mn-cs"/>
            </a:endParaRPr>
          </a:p>
        </p:txBody>
      </p:sp>
      <p:sp>
        <p:nvSpPr>
          <p:cNvPr id="2" name="Title 1">
            <a:extLst>
              <a:ext uri="{FF2B5EF4-FFF2-40B4-BE49-F238E27FC236}">
                <a16:creationId xmlns:a16="http://schemas.microsoft.com/office/drawing/2014/main" id="{3A128BAE-9D53-4E3C-870C-D6DAD3EE1D74}"/>
              </a:ext>
            </a:extLst>
          </p:cNvPr>
          <p:cNvSpPr>
            <a:spLocks noGrp="1"/>
          </p:cNvSpPr>
          <p:nvPr>
            <p:ph type="title"/>
          </p:nvPr>
        </p:nvSpPr>
        <p:spPr>
          <a:xfrm>
            <a:off x="863029" y="1012004"/>
            <a:ext cx="3416158" cy="4795408"/>
          </a:xfrm>
        </p:spPr>
        <p:txBody>
          <a:bodyPr>
            <a:normAutofit/>
          </a:bodyPr>
          <a:lstStyle/>
          <a:p>
            <a:r>
              <a:rPr lang="en-US">
                <a:solidFill>
                  <a:srgbClr val="FFFFFF"/>
                </a:solidFill>
                <a:latin typeface="+mn-lt"/>
              </a:rPr>
              <a:t>Workshop Continued</a:t>
            </a:r>
          </a:p>
        </p:txBody>
      </p:sp>
      <p:graphicFrame>
        <p:nvGraphicFramePr>
          <p:cNvPr id="5" name="Content Placeholder 2">
            <a:extLst>
              <a:ext uri="{FF2B5EF4-FFF2-40B4-BE49-F238E27FC236}">
                <a16:creationId xmlns:a16="http://schemas.microsoft.com/office/drawing/2014/main" id="{F2DCFC9B-8CF9-4A11-8C55-6F231AE32F0C}"/>
              </a:ext>
            </a:extLst>
          </p:cNvPr>
          <p:cNvGraphicFramePr>
            <a:graphicFrameLocks noGrp="1"/>
          </p:cNvGraphicFramePr>
          <p:nvPr>
            <p:ph idx="1"/>
            <p:extLst>
              <p:ext uri="{D42A27DB-BD31-4B8C-83A1-F6EECF244321}">
                <p14:modId xmlns:p14="http://schemas.microsoft.com/office/powerpoint/2010/main" val="2495868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72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mn-lt"/>
              </a:rPr>
              <a:t>Power BI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2897799795"/>
              </p:ext>
            </p:extLst>
          </p:nvPr>
        </p:nvGraphicFramePr>
        <p:xfrm>
          <a:off x="1036320" y="2915568"/>
          <a:ext cx="10119362" cy="3100142"/>
        </p:xfrm>
        <a:graphic>
          <a:graphicData uri="http://schemas.openxmlformats.org/drawingml/2006/table">
            <a:tbl>
              <a:tblPr firstRow="1" bandRow="1">
                <a:tableStyleId>{9D7B26C5-4107-4FEC-AEDC-1716B250A1EF}</a:tableStyleId>
              </a:tblPr>
              <a:tblGrid>
                <a:gridCol w="861151">
                  <a:extLst>
                    <a:ext uri="{9D8B030D-6E8A-4147-A177-3AD203B41FA5}">
                      <a16:colId xmlns:a16="http://schemas.microsoft.com/office/drawing/2014/main" val="3327108188"/>
                    </a:ext>
                  </a:extLst>
                </a:gridCol>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a:p>
                  </a:txBody>
                  <a:tcPr marL="90647" marR="90647" marT="45324" marB="45324"/>
                </a:tc>
                <a:tc>
                  <a:txBody>
                    <a:bodyPr/>
                    <a:lstStyle/>
                    <a:p>
                      <a:endParaRPr lang="en-US" sz="180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endParaRPr lang="en-US" sz="1800"/>
                    </a:p>
                  </a:txBody>
                  <a:tcPr marL="90647" marR="90647" marT="45324" marB="45324"/>
                </a:tc>
                <a:tc>
                  <a:txBody>
                    <a:bodyPr/>
                    <a:lstStyle/>
                    <a:p>
                      <a:r>
                        <a:rPr lang="en-US" sz="1800" dirty="0"/>
                        <a:t>Embedding Power BI Content</a:t>
                      </a:r>
                    </a:p>
                    <a:p>
                      <a:endParaRPr lang="en-US" sz="1800" dirty="0"/>
                    </a:p>
                  </a:txBody>
                  <a:tcPr marL="90647" marR="90647" marT="45324" marB="45324"/>
                </a:tc>
                <a:tc>
                  <a:txBody>
                    <a:bodyPr/>
                    <a:lstStyle/>
                    <a:p>
                      <a:r>
                        <a:rPr lang="en-US" sz="1200"/>
                        <a:t>The Power BI service (SaaS) and the Power BI Embedded service in Azure (PaaS) have APIs for embedding your dashboards and reports. This feature means you can access the latest Power BI features – such as dashboards, gateways, and app workspaces – when embedding your content.</a:t>
                      </a:r>
                      <a:endParaRPr lang="en-US" sz="1200" dirty="0"/>
                    </a:p>
                  </a:txBody>
                  <a:tcPr marL="90647" marR="90647" marT="45324" marB="45324"/>
                </a:tc>
                <a:extLst>
                  <a:ext uri="{0D108BD9-81ED-4DB2-BD59-A6C34878D82A}">
                    <a16:rowId xmlns:a16="http://schemas.microsoft.com/office/drawing/2014/main" val="2470177419"/>
                  </a:ext>
                </a:extLst>
              </a:tr>
              <a:tr h="852086">
                <a:tc>
                  <a:txBody>
                    <a:bodyPr/>
                    <a:lstStyle/>
                    <a:p>
                      <a:endParaRPr lang="en-US" sz="1800"/>
                    </a:p>
                  </a:txBody>
                  <a:tcPr marL="90647" marR="90647" marT="45324" marB="45324"/>
                </a:tc>
                <a:tc>
                  <a:txBody>
                    <a:bodyPr/>
                    <a:lstStyle/>
                    <a:p>
                      <a:r>
                        <a:rPr lang="en-US" sz="1800"/>
                        <a:t>Developing Custom visuals</a:t>
                      </a:r>
                    </a:p>
                    <a:p>
                      <a:endParaRPr lang="en-US" sz="1800"/>
                    </a:p>
                  </a:txBody>
                  <a:tcPr marL="90647" marR="90647" marT="45324" marB="45324"/>
                </a:tc>
                <a:tc>
                  <a:txBody>
                    <a:bodyPr/>
                    <a:lstStyle/>
                    <a:p>
                      <a:r>
                        <a:rPr lang="en-US" sz="1200"/>
                        <a:t>You can use custom visuals with Power BI to create a unique type of visual that’s tailored to you or your company. Often these custom visuals are created by developers. They're built when the multitude of visuals that are included with Power BI don’t quite meet your needs.</a:t>
                      </a:r>
                      <a:endParaRPr lang="en-US" sz="1200" dirty="0"/>
                    </a:p>
                  </a:txBody>
                  <a:tcPr marL="90647" marR="90647" marT="45324" marB="45324"/>
                </a:tc>
                <a:extLst>
                  <a:ext uri="{0D108BD9-81ED-4DB2-BD59-A6C34878D82A}">
                    <a16:rowId xmlns:a16="http://schemas.microsoft.com/office/drawing/2014/main" val="733018573"/>
                  </a:ext>
                </a:extLst>
              </a:tr>
              <a:tr h="852086">
                <a:tc>
                  <a:txBody>
                    <a:bodyPr/>
                    <a:lstStyle/>
                    <a:p>
                      <a:endParaRPr lang="en-US" sz="1800"/>
                    </a:p>
                  </a:txBody>
                  <a:tcPr marL="90647" marR="90647" marT="45324" marB="453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Using API Automation</a:t>
                      </a:r>
                    </a:p>
                    <a:p>
                      <a:endParaRPr lang="en-US" sz="1800"/>
                    </a:p>
                  </a:txBody>
                  <a:tcPr marL="90647" marR="90647" marT="45324" marB="45324"/>
                </a:tc>
                <a:tc>
                  <a:txBody>
                    <a:bodyPr/>
                    <a:lstStyle/>
                    <a:p>
                      <a:r>
                        <a:rPr lang="en-US" sz="1200" dirty="0"/>
                        <a:t>Power BI displays dashboards that are interactive, and can be created and updated from many different data sources in real time. Using any programming language that supports REST calls, you can create apps that integrate with a Power BI dashboard in real time. You can also integrate Power BI tiles and reports into apps.</a:t>
                      </a:r>
                    </a:p>
                  </a:txBody>
                  <a:tcPr marL="90647" marR="90647" marT="45324" marB="45324"/>
                </a:tc>
                <a:extLst>
                  <a:ext uri="{0D108BD9-81ED-4DB2-BD59-A6C34878D82A}">
                    <a16:rowId xmlns:a16="http://schemas.microsoft.com/office/drawing/2014/main" val="573396352"/>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C1F1D-3E98-47B6-A591-3A69F07EB84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mn-lt"/>
              </a:rPr>
              <a:t>Resources</a:t>
            </a:r>
          </a:p>
        </p:txBody>
      </p:sp>
      <p:cxnSp>
        <p:nvCxnSpPr>
          <p:cNvPr id="14"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E70B51-D374-43F6-94F4-D113E0EA47ED}"/>
              </a:ext>
            </a:extLst>
          </p:cNvPr>
          <p:cNvSpPr>
            <a:spLocks noGrp="1"/>
          </p:cNvSpPr>
          <p:nvPr>
            <p:ph idx="1"/>
          </p:nvPr>
        </p:nvSpPr>
        <p:spPr>
          <a:xfrm>
            <a:off x="4976031" y="963877"/>
            <a:ext cx="6377769" cy="4930246"/>
          </a:xfrm>
        </p:spPr>
        <p:txBody>
          <a:bodyPr anchor="ctr">
            <a:normAutofit/>
          </a:bodyPr>
          <a:lstStyle/>
          <a:p>
            <a:r>
              <a:rPr lang="en-US" sz="2400" b="1"/>
              <a:t>Resources</a:t>
            </a:r>
          </a:p>
          <a:p>
            <a:r>
              <a:rPr lang="en-US" sz="2400">
                <a:hlinkClick r:id="rId2"/>
              </a:rPr>
              <a:t>Power BI Community</a:t>
            </a:r>
            <a:endParaRPr lang="en-US" sz="2400"/>
          </a:p>
          <a:p>
            <a:r>
              <a:rPr lang="en-US" sz="2400">
                <a:hlinkClick r:id="rId3"/>
              </a:rPr>
              <a:t>Visit our documentation center</a:t>
            </a:r>
            <a:endParaRPr lang="en-US" sz="2400"/>
          </a:p>
          <a:p>
            <a:r>
              <a:rPr lang="en-US" sz="2400">
                <a:hlinkClick r:id="rId4"/>
              </a:rPr>
              <a:t>Estimate capacity guidance paper</a:t>
            </a:r>
            <a:endParaRPr lang="en-US" sz="2400"/>
          </a:p>
          <a:p>
            <a:r>
              <a:rPr lang="en-US" sz="2400">
                <a:hlinkClick r:id="rId5"/>
              </a:rPr>
              <a:t>Region availability</a:t>
            </a:r>
            <a:endParaRPr lang="en-US" sz="2400"/>
          </a:p>
          <a:p>
            <a:r>
              <a:rPr lang="en-US" sz="2400">
                <a:hlinkClick r:id="rId6"/>
              </a:rPr>
              <a:t>Ask us questions</a:t>
            </a:r>
            <a:endParaRPr lang="en-US" sz="2400"/>
          </a:p>
          <a:p>
            <a:r>
              <a:rPr lang="en-US" sz="2400">
                <a:hlinkClick r:id="rId7"/>
              </a:rPr>
              <a:t>Training</a:t>
            </a:r>
            <a:endParaRPr lang="en-US" sz="2400"/>
          </a:p>
          <a:p>
            <a:r>
              <a:rPr lang="en-US" sz="2400">
                <a:hlinkClick r:id="rId8"/>
              </a:rPr>
              <a:t>Get help building models</a:t>
            </a:r>
            <a:endParaRPr lang="en-US" sz="2400"/>
          </a:p>
          <a:p>
            <a:endParaRPr lang="en-US" sz="2400"/>
          </a:p>
        </p:txBody>
      </p:sp>
    </p:spTree>
    <p:extLst>
      <p:ext uri="{BB962C8B-B14F-4D97-AF65-F5344CB8AC3E}">
        <p14:creationId xmlns:p14="http://schemas.microsoft.com/office/powerpoint/2010/main" val="416648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4FE22-1C03-402F-A3BA-F7E245079CE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mn-lt"/>
              </a:rPr>
              <a:t>Power BI Service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AE7EB2-BF6D-4DD8-BF8D-3CCC6F0D5A2F}"/>
              </a:ext>
            </a:extLst>
          </p:cNvPr>
          <p:cNvSpPr>
            <a:spLocks noGrp="1"/>
          </p:cNvSpPr>
          <p:nvPr>
            <p:ph idx="1"/>
          </p:nvPr>
        </p:nvSpPr>
        <p:spPr>
          <a:xfrm>
            <a:off x="4976031" y="963877"/>
            <a:ext cx="6377769" cy="4930246"/>
          </a:xfrm>
        </p:spPr>
        <p:txBody>
          <a:bodyPr anchor="ctr">
            <a:normAutofit/>
          </a:bodyPr>
          <a:lstStyle/>
          <a:p>
            <a:pPr marL="342900" indent="-342900">
              <a:spcBef>
                <a:spcPts val="1200"/>
              </a:spcBef>
              <a:spcAft>
                <a:spcPts val="200"/>
              </a:spcAft>
              <a:buClr>
                <a:schemeClr val="accent1"/>
              </a:buClr>
              <a:buSzPct val="100000"/>
            </a:pPr>
            <a:r>
              <a:rPr lang="en-US" sz="2400" spc="200" dirty="0"/>
              <a:t>Provides cloud-based foundation for power BI platform</a:t>
            </a:r>
          </a:p>
          <a:p>
            <a:pPr marL="342900" lvl="1" indent="-342900">
              <a:spcBef>
                <a:spcPts val="1200"/>
              </a:spcBef>
              <a:spcAft>
                <a:spcPts val="200"/>
              </a:spcAft>
              <a:buClr>
                <a:schemeClr val="accent1"/>
              </a:buClr>
              <a:buSzPct val="100000"/>
            </a:pPr>
            <a:r>
              <a:rPr lang="en-US" spc="200" dirty="0"/>
              <a:t>Accessible with browser through </a:t>
            </a:r>
            <a:r>
              <a:rPr lang="en-US" spc="200" dirty="0">
                <a:hlinkClick r:id="rId2"/>
              </a:rPr>
              <a:t>https://app.Powerbi.Com</a:t>
            </a:r>
            <a:endParaRPr lang="en-US" spc="200" dirty="0"/>
          </a:p>
          <a:p>
            <a:pPr marL="342900" lvl="1" indent="-342900">
              <a:spcBef>
                <a:spcPts val="1200"/>
              </a:spcBef>
              <a:spcAft>
                <a:spcPts val="200"/>
              </a:spcAft>
              <a:buClr>
                <a:schemeClr val="accent1"/>
              </a:buClr>
              <a:buSzPct val="100000"/>
            </a:pPr>
            <a:r>
              <a:rPr lang="en-US" spc="200" dirty="0"/>
              <a:t>Accessible through power BI mobile apps</a:t>
            </a:r>
          </a:p>
          <a:p>
            <a:pPr marL="342900" lvl="1" indent="-342900">
              <a:spcBef>
                <a:spcPts val="1200"/>
              </a:spcBef>
              <a:spcAft>
                <a:spcPts val="200"/>
              </a:spcAft>
              <a:buClr>
                <a:schemeClr val="accent1"/>
              </a:buClr>
              <a:buSzPct val="100000"/>
            </a:pPr>
            <a:r>
              <a:rPr lang="en-US" spc="200" dirty="0"/>
              <a:t>Accessible to developers through power BI service API</a:t>
            </a:r>
          </a:p>
          <a:p>
            <a:endParaRPr lang="en-US" sz="2400" dirty="0"/>
          </a:p>
        </p:txBody>
      </p:sp>
    </p:spTree>
    <p:extLst>
      <p:ext uri="{BB962C8B-B14F-4D97-AF65-F5344CB8AC3E}">
        <p14:creationId xmlns:p14="http://schemas.microsoft.com/office/powerpoint/2010/main" val="55413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a:xfrm>
            <a:off x="648929" y="629266"/>
            <a:ext cx="3505495" cy="1622321"/>
          </a:xfrm>
        </p:spPr>
        <p:txBody>
          <a:bodyPr vert="horz" lIns="91440" tIns="45720" rIns="91440" bIns="45720" rtlCol="0" anchor="ctr">
            <a:normAutofit fontScale="90000"/>
          </a:bodyPr>
          <a:lstStyle/>
          <a:p>
            <a:r>
              <a:rPr lang="en-US" b="1" dirty="0">
                <a:latin typeface="+mn-lt"/>
              </a:rPr>
              <a:t>Using the Power BI Service API</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sz="half" idx="2"/>
          </p:nvPr>
        </p:nvSpPr>
        <p:spPr>
          <a:xfrm>
            <a:off x="648931" y="2438400"/>
            <a:ext cx="3505494" cy="3785419"/>
          </a:xfrm>
        </p:spPr>
        <p:txBody>
          <a:bodyPr vert="horz" lIns="91440" tIns="45720" rIns="91440" bIns="45720" rtlCol="0">
            <a:normAutofit lnSpcReduction="10000"/>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1"/>
          </p:nvPr>
        </p:nvPicPr>
        <p:blipFill>
          <a:blip r:embed="rId2"/>
          <a:stretch>
            <a:fillRect/>
          </a:stretch>
        </p:blipFill>
        <p:spPr>
          <a:xfrm>
            <a:off x="5608319" y="2928504"/>
            <a:ext cx="5614835" cy="847773"/>
          </a:xfrm>
          <a:prstGeom prst="rect">
            <a:avLst/>
          </a:prstGeom>
          <a:effectLst/>
        </p:spPr>
      </p:pic>
    </p:spTree>
    <p:extLst>
      <p:ext uri="{BB962C8B-B14F-4D97-AF65-F5344CB8AC3E}">
        <p14:creationId xmlns:p14="http://schemas.microsoft.com/office/powerpoint/2010/main" val="53812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a:xfrm>
            <a:off x="648929" y="629266"/>
            <a:ext cx="3505495" cy="1622321"/>
          </a:xfrm>
        </p:spPr>
        <p:txBody>
          <a:bodyPr>
            <a:normAutofit/>
          </a:bodyPr>
          <a:lstStyle/>
          <a:p>
            <a:r>
              <a:rPr lang="en-US" sz="3700">
                <a:latin typeface="+mn-lt"/>
              </a:rPr>
              <a:t>Power BI Embedding – The Big Picture</a:t>
            </a:r>
          </a:p>
        </p:txBody>
      </p:sp>
      <p:sp>
        <p:nvSpPr>
          <p:cNvPr id="13" name="Content Placeholder 12">
            <a:extLst>
              <a:ext uri="{FF2B5EF4-FFF2-40B4-BE49-F238E27FC236}">
                <a16:creationId xmlns:a16="http://schemas.microsoft.com/office/drawing/2014/main" id="{8CDB77AE-C3E3-466C-9F51-854CCCAF56FE}"/>
              </a:ext>
            </a:extLst>
          </p:cNvPr>
          <p:cNvSpPr>
            <a:spLocks noGrp="1"/>
          </p:cNvSpPr>
          <p:nvPr>
            <p:ph idx="1"/>
          </p:nvPr>
        </p:nvSpPr>
        <p:spPr>
          <a:xfrm>
            <a:off x="648931" y="2438400"/>
            <a:ext cx="3505494" cy="3785419"/>
          </a:xfrm>
        </p:spPr>
        <p:txBody>
          <a:bodyPr>
            <a:normAutofit fontScale="92500" lnSpcReduction="2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608319" y="2145201"/>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n-lt"/>
                <a:ea typeface="+mj-ea"/>
                <a:cs typeface="+mj-cs"/>
              </a:rPr>
              <a:t>Power BI Embedding – The Big Picture</a:t>
            </a:r>
          </a:p>
        </p:txBody>
      </p:sp>
      <p:sp>
        <p:nvSpPr>
          <p:cNvPr id="3" name="Content Placeholder 2">
            <a:extLst>
              <a:ext uri="{FF2B5EF4-FFF2-40B4-BE49-F238E27FC236}">
                <a16:creationId xmlns:a16="http://schemas.microsoft.com/office/drawing/2014/main" id="{168AE756-B1D4-4A83-AFF1-7055DEF22C9C}"/>
              </a:ext>
            </a:extLst>
          </p:cNvPr>
          <p:cNvSpPr>
            <a:spLocks noGrp="1"/>
          </p:cNvSpPr>
          <p:nvPr>
            <p:ph sz="half" idx="1"/>
          </p:nvPr>
        </p:nvSpPr>
        <p:spPr>
          <a:xfrm>
            <a:off x="648931" y="2438400"/>
            <a:ext cx="3505494" cy="3785419"/>
          </a:xfrm>
        </p:spPr>
        <p:txBody>
          <a:bodyPr vert="horz" lIns="91440" tIns="45720" rIns="91440" bIns="45720" rtlCol="0">
            <a:normAutofit/>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2"/>
          </p:nvPr>
        </p:nvPicPr>
        <p:blipFill>
          <a:blip r:embed="rId2"/>
          <a:stretch>
            <a:fillRect/>
          </a:stretch>
        </p:blipFill>
        <p:spPr>
          <a:xfrm>
            <a:off x="5672294" y="965595"/>
            <a:ext cx="5486885" cy="4773591"/>
          </a:xfrm>
          <a:prstGeom prst="rect">
            <a:avLst/>
          </a:prstGeom>
          <a:effectLst/>
        </p:spPr>
      </p:pic>
    </p:spTree>
    <p:extLst>
      <p:ext uri="{BB962C8B-B14F-4D97-AF65-F5344CB8AC3E}">
        <p14:creationId xmlns:p14="http://schemas.microsoft.com/office/powerpoint/2010/main" val="390318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7866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sp>
        <p:nvSpPr>
          <p:cNvPr id="15"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939</Words>
  <Application>Microsoft Office PowerPoint</Application>
  <PresentationFormat>Widescreen</PresentationFormat>
  <Paragraphs>162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 BI Embedded</vt:lpstr>
      <vt:lpstr>Power BI Functionalities</vt:lpstr>
      <vt:lpstr>Power BI Service</vt:lpstr>
      <vt:lpstr>Using the Power BI Service API</vt:lpstr>
      <vt:lpstr>Power BI Embedding – The Big Picture</vt:lpstr>
      <vt:lpstr>Power BI Embedding – The Big Picture</vt:lpstr>
      <vt:lpstr>First Party Embedding</vt:lpstr>
      <vt:lpstr>Third Party Embedding</vt:lpstr>
      <vt:lpstr>First Party vs Third Party Embedding</vt:lpstr>
      <vt:lpstr>First Party vs Third Party Embedding Cont…</vt:lpstr>
      <vt:lpstr>Dedicated Capacities</vt:lpstr>
      <vt:lpstr>P SKUs (P is for Premium)</vt:lpstr>
      <vt:lpstr>EM SKUs (EM is for Embedded)</vt:lpstr>
      <vt:lpstr>A SKUs (A is for Azure) </vt:lpstr>
      <vt:lpstr>SKU Comparison</vt:lpstr>
      <vt:lpstr>Workshop</vt:lpstr>
      <vt:lpstr>Workshop Overview</vt:lpstr>
      <vt:lpstr>Workshop</vt:lpstr>
      <vt:lpstr>Workshop Continued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Embedded</dc:title>
  <dc:creator>Haroon Chaudhary</dc:creator>
  <cp:lastModifiedBy>Haroon Chaudhary</cp:lastModifiedBy>
  <cp:revision>2</cp:revision>
  <dcterms:created xsi:type="dcterms:W3CDTF">2019-02-06T07:39:34Z</dcterms:created>
  <dcterms:modified xsi:type="dcterms:W3CDTF">2019-02-06T07:49:59Z</dcterms:modified>
</cp:coreProperties>
</file>