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21"/>
  </p:notesMasterIdLst>
  <p:sldIdLst>
    <p:sldId id="300" r:id="rId6"/>
    <p:sldId id="312" r:id="rId7"/>
    <p:sldId id="323" r:id="rId8"/>
    <p:sldId id="324" r:id="rId9"/>
    <p:sldId id="265" r:id="rId10"/>
    <p:sldId id="336" r:id="rId11"/>
    <p:sldId id="337" r:id="rId12"/>
    <p:sldId id="338" r:id="rId13"/>
    <p:sldId id="339" r:id="rId14"/>
    <p:sldId id="340" r:id="rId15"/>
    <p:sldId id="341" r:id="rId16"/>
    <p:sldId id="334" r:id="rId17"/>
    <p:sldId id="335" r:id="rId18"/>
    <p:sldId id="333" r:id="rId19"/>
    <p:sldId id="31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2" autoAdjust="0"/>
    <p:restoredTop sz="89776" autoAdjust="0"/>
  </p:normalViewPr>
  <p:slideViewPr>
    <p:cSldViewPr snapToGrid="0">
      <p:cViewPr varScale="1">
        <p:scale>
          <a:sx n="112" d="100"/>
          <a:sy n="112" d="100"/>
        </p:scale>
        <p:origin x="10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7:03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7:03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2/27/2019 7:03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982-4128-4C74-A82F-6F0BF058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7815-6F55-41D9-974B-EE38A502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98FC6-D6EB-4E66-9E44-3C23F16FB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2DB83-BA9E-4755-9DAE-5D714297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C0E1F-988F-49C2-BADE-8A6C0F94A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937FE-B24B-43F8-AA79-6E6EEA6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27D29-E907-475D-95CD-8A4ECF08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2C0BF-BBC3-41FF-9520-E5229089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4" r:id="rId20"/>
    <p:sldLayoutId id="2147483695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Pre-Lab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n-lt"/>
              </a:rPr>
              <a:t>Import Workbook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06234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Web App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66842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DDE4-2F49-4E9B-9E06-45C9BD82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836888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04281-1379-41C8-8F62-B6A453B8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5848A-B95D-4DD9-BB42-F8F144275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98810"/>
            <a:ext cx="5157787" cy="406265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8ED99-8475-4492-B62C-D98E7DA57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6265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91689F-45D4-4EC5-8221-1E9C3943A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98810"/>
            <a:ext cx="5183188" cy="406265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9E7A62-4A52-4258-9051-8A853B5F9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6265"/>
          </a:xfrm>
        </p:spPr>
        <p:txBody>
          <a:bodyPr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668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Pre-Lab Module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Integrate prerequisite material for this Module</a:t>
            </a:r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ECA3-86E8-49EE-AC39-6319AB1E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n-lt"/>
              </a:rPr>
              <a:t>Module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A345D-64BC-4940-A39E-ECE804441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232970"/>
              </p:ext>
            </p:extLst>
          </p:nvPr>
        </p:nvGraphicFramePr>
        <p:xfrm>
          <a:off x="1466895" y="2731015"/>
          <a:ext cx="9258211" cy="13959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7911">
                  <a:extLst>
                    <a:ext uri="{9D8B030D-6E8A-4147-A177-3AD203B41FA5}">
                      <a16:colId xmlns:a16="http://schemas.microsoft.com/office/drawing/2014/main" val="4238513985"/>
                    </a:ext>
                  </a:extLst>
                </a:gridCol>
                <a:gridCol w="6150300">
                  <a:extLst>
                    <a:ext uri="{9D8B030D-6E8A-4147-A177-3AD203B41FA5}">
                      <a16:colId xmlns:a16="http://schemas.microsoft.com/office/drawing/2014/main" val="2366481895"/>
                    </a:ext>
                  </a:extLst>
                </a:gridCol>
              </a:tblGrid>
              <a:tr h="45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47" marR="90647" marT="45324" marB="4532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47" marR="90647" marT="45324" marB="45324"/>
                </a:tc>
                <a:extLst>
                  <a:ext uri="{0D108BD9-81ED-4DB2-BD59-A6C34878D82A}">
                    <a16:rowId xmlns:a16="http://schemas.microsoft.com/office/drawing/2014/main" val="3714568925"/>
                  </a:ext>
                </a:extLst>
              </a:tr>
              <a:tr h="942733">
                <a:tc>
                  <a:txBody>
                    <a:bodyPr/>
                    <a:lstStyle/>
                    <a:p>
                      <a:r>
                        <a:rPr lang="en-US" sz="1800" dirty="0"/>
                        <a:t>Pre-Lab Module</a:t>
                      </a:r>
                    </a:p>
                    <a:p>
                      <a:endParaRPr lang="en-US" sz="1800" dirty="0"/>
                    </a:p>
                  </a:txBody>
                  <a:tcPr marL="90647" marR="90647" marT="45324" marB="45324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0647" marR="90647" marT="45324" marB="45324" anchor="ctr"/>
                </a:tc>
                <a:extLst>
                  <a:ext uri="{0D108BD9-81ED-4DB2-BD59-A6C34878D82A}">
                    <a16:rowId xmlns:a16="http://schemas.microsoft.com/office/drawing/2014/main" val="247017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n-lt"/>
              </a:rPr>
              <a:t>Azure Portal Access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81279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n-lt"/>
              </a:rPr>
              <a:t>Power BI Desktop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92119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n-lt"/>
              </a:rPr>
              <a:t>Excel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779552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err="1">
                <a:latin typeface="+mn-lt"/>
              </a:rPr>
              <a:t>Bacpac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51701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err="1">
                <a:latin typeface="+mn-lt"/>
              </a:rPr>
              <a:t>Dstx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76441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4676</TotalTime>
  <Words>127</Words>
  <Application>Microsoft Office PowerPoint</Application>
  <PresentationFormat>Widescreen</PresentationFormat>
  <Paragraphs>28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Pre-Lab</vt:lpstr>
      <vt:lpstr>Pre-Lab Module</vt:lpstr>
      <vt:lpstr>Abstract and learning objectives</vt:lpstr>
      <vt:lpstr>Module</vt:lpstr>
      <vt:lpstr>Azure Portal Access</vt:lpstr>
      <vt:lpstr>Power BI Desktop</vt:lpstr>
      <vt:lpstr>Excel</vt:lpstr>
      <vt:lpstr>Bacpac</vt:lpstr>
      <vt:lpstr>Dstx</vt:lpstr>
      <vt:lpstr>Import Workbook</vt:lpstr>
      <vt:lpstr>Web App</vt:lpstr>
      <vt:lpstr>FAQs</vt:lpstr>
      <vt:lpstr>FAQs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87</cp:revision>
  <dcterms:created xsi:type="dcterms:W3CDTF">2016-01-21T23:17:09Z</dcterms:created>
  <dcterms:modified xsi:type="dcterms:W3CDTF">2019-02-28T01:11:52Z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