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6"/>
  </p:notesMasterIdLst>
  <p:sldIdLst>
    <p:sldId id="300" r:id="rId6"/>
    <p:sldId id="312" r:id="rId7"/>
    <p:sldId id="323" r:id="rId8"/>
    <p:sldId id="258" r:id="rId9"/>
    <p:sldId id="260" r:id="rId10"/>
    <p:sldId id="261" r:id="rId11"/>
    <p:sldId id="339" r:id="rId12"/>
    <p:sldId id="335" r:id="rId13"/>
    <p:sldId id="333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BAC3-60A1-4913-A600-E1113DEB827D}" v="37" dt="2018-05-10T17:30:28.024"/>
    <p1510:client id="{5F159153-6972-4091-9728-9592CD7B1E22}" v="1" dt="2018-06-29T19:57:3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2" autoAdjust="0"/>
    <p:restoredTop sz="89776" autoAdjust="0"/>
  </p:normalViewPr>
  <p:slideViewPr>
    <p:cSldViewPr snapToGrid="0">
      <p:cViewPr varScale="1">
        <p:scale>
          <a:sx n="112" d="100"/>
          <a:sy n="112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5A2D088-BDBD-41A5-ADCE-5C6A4DC08057}" type="datetime8">
              <a:rPr lang="en-US" smtClean="0"/>
              <a:t>2/27/2019 5:07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42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2/27/2019 5:12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‹#›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7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‹#›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4" r:id="rId20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68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 and learning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6F9F9-39B5-4CE6-AF48-9ADAE40EA728}"/>
              </a:ext>
            </a:extLst>
          </p:cNvPr>
          <p:cNvSpPr txBox="1"/>
          <p:nvPr/>
        </p:nvSpPr>
        <p:spPr>
          <a:xfrm>
            <a:off x="340285" y="1741246"/>
            <a:ext cx="7247965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Create and set-up required environments for Power BI Embedded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28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8616E0-58AB-4D2F-B5AC-3868BAC6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213" y="1189175"/>
            <a:ext cx="5489867" cy="3133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61208-2543-4BB4-8EE6-299BC37A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00" y="1189176"/>
            <a:ext cx="4946375" cy="49463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46310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3. 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EE16-51FA-4CD3-957F-FBF75DF0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2907172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9765-A80A-4187-A741-561D23F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60E8-C99D-4C28-9D0A-9F2268FF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60310"/>
            <a:ext cx="5157787" cy="406265"/>
          </a:xfrm>
        </p:spPr>
        <p:txBody>
          <a:bodyPr anchor="ctr"/>
          <a:lstStyle/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BAC2C-A011-4519-9074-762A931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6265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B65E4-3ABD-4555-9A90-072B0AE0C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60310"/>
            <a:ext cx="5183188" cy="406265"/>
          </a:xfrm>
        </p:spPr>
        <p:txBody>
          <a:bodyPr anchor="ctr"/>
          <a:lstStyle/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DC2E3-6A23-4749-93BF-4BD180BC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6265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507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271407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DFA3690A15B4081582BBCC6BEAC3E" ma:contentTypeVersion="9" ma:contentTypeDescription="Create a new document." ma:contentTypeScope="" ma:versionID="642da1784587cbe85a7fdbbe4dc36103">
  <xsd:schema xmlns:xsd="http://www.w3.org/2001/XMLSchema" xmlns:xs="http://www.w3.org/2001/XMLSchema" xmlns:p="http://schemas.microsoft.com/office/2006/metadata/properties" xmlns:ns1="http://schemas.microsoft.com/sharepoint/v3" xmlns:ns2="2023ac63-7b75-4916-a9ee-591457758eee" xmlns:ns3="d9c797ad-d7c3-4982-82b7-81352a75e4a5" targetNamespace="http://schemas.microsoft.com/office/2006/metadata/properties" ma:root="true" ma:fieldsID="91198b0246576053cc55dd2c67035a89" ns1:_="" ns2:_="" ns3:_="">
    <xsd:import namespace="http://schemas.microsoft.com/sharepoint/v3"/>
    <xsd:import namespace="2023ac63-7b75-4916-a9ee-591457758eee"/>
    <xsd:import namespace="d9c797ad-d7c3-4982-82b7-81352a75e4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ac63-7b75-4916-a9ee-591457758e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797ad-d7c3-4982-82b7-81352a75e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2006/metadata/properties"/>
    <ds:schemaRef ds:uri="d9c797ad-d7c3-4982-82b7-81352a75e4a5"/>
    <ds:schemaRef ds:uri="http://purl.org/dc/terms/"/>
    <ds:schemaRef ds:uri="2023ac63-7b75-4916-a9ee-591457758ee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5F5BEB-6AD6-480A-8556-C80C5EBC1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023ac63-7b75-4916-a9ee-591457758eee"/>
    <ds:schemaRef ds:uri="d9c797ad-d7c3-4982-82b7-81352a75e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196</Words>
  <Application>Microsoft Office PowerPoint</Application>
  <PresentationFormat>Widescreen</PresentationFormat>
  <Paragraphs>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2_Server and Cloud 2013</vt:lpstr>
      <vt:lpstr>C+E Readiness Template</vt:lpstr>
      <vt:lpstr>Power BI Embedded</vt:lpstr>
      <vt:lpstr>Introduction</vt:lpstr>
      <vt:lpstr>Abstract and learning objectives</vt:lpstr>
      <vt:lpstr>App Registration Tool</vt:lpstr>
      <vt:lpstr>App Registration Tool</vt:lpstr>
      <vt:lpstr>Grant Permission</vt:lpstr>
      <vt:lpstr>FAQs</vt:lpstr>
      <vt:lpstr>FAQs</vt:lpstr>
      <vt:lpstr>Wrap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Haroon Chaudhary</cp:lastModifiedBy>
  <cp:revision>88</cp:revision>
  <dcterms:created xsi:type="dcterms:W3CDTF">2016-01-21T23:17:09Z</dcterms:created>
  <dcterms:modified xsi:type="dcterms:W3CDTF">2019-02-27T23:13:33Z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0x010100D15DFA3690A15B4081582BBCC6BEAC3E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