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4"/>
  </p:notesMasterIdLst>
  <p:sldIdLst>
    <p:sldId id="300" r:id="rId6"/>
    <p:sldId id="312" r:id="rId7"/>
    <p:sldId id="323" r:id="rId8"/>
    <p:sldId id="334" r:id="rId9"/>
    <p:sldId id="335" r:id="rId10"/>
    <p:sldId id="336" r:id="rId11"/>
    <p:sldId id="333" r:id="rId12"/>
    <p:sldId id="33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12" d="100"/>
          <a:sy n="112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5:10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5:10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5:12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Resources for Power BI Embedded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BEB0-D0D5-4959-91B1-08A4061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Docs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61366-31EA-4D93-B3AD-09BC18F81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r>
              <a:rPr lang="en-US" dirty="0"/>
              <a:t>https://docs.microsoft.com/en-us/power-bi/developer/embedding</a:t>
            </a:r>
          </a:p>
        </p:txBody>
      </p:sp>
    </p:spTree>
    <p:extLst>
      <p:ext uri="{BB962C8B-B14F-4D97-AF65-F5344CB8AC3E}">
        <p14:creationId xmlns:p14="http://schemas.microsoft.com/office/powerpoint/2010/main" val="28001648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3CE-1D9A-4AC9-9809-4CAE1EFB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7837-9CDE-47BD-B618-D84610408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/>
              <a:t>https://app.powerbi.com</a:t>
            </a:r>
          </a:p>
        </p:txBody>
      </p:sp>
    </p:spTree>
    <p:extLst>
      <p:ext uri="{BB962C8B-B14F-4D97-AF65-F5344CB8AC3E}">
        <p14:creationId xmlns:p14="http://schemas.microsoft.com/office/powerpoint/2010/main" val="28508908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AF09-B1E9-451C-AECC-77BC9C2E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Playground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6B72-D629-4886-BC3A-4D00270F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r>
              <a:rPr lang="en-US" dirty="0"/>
              <a:t>https://microsoft.github.io/PowerBI-JavaScript/demo/v2-demo/index.html#</a:t>
            </a:r>
          </a:p>
        </p:txBody>
      </p:sp>
    </p:spTree>
    <p:extLst>
      <p:ext uri="{BB962C8B-B14F-4D97-AF65-F5344CB8AC3E}">
        <p14:creationId xmlns:p14="http://schemas.microsoft.com/office/powerpoint/2010/main" val="20852929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3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153</Words>
  <Application>Microsoft Office PowerPoint</Application>
  <PresentationFormat>Widescreen</PresentationFormat>
  <Paragraphs>23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Introduction</vt:lpstr>
      <vt:lpstr>Abstract and learning objectives</vt:lpstr>
      <vt:lpstr>Azure Docs</vt:lpstr>
      <vt:lpstr>Application Registration</vt:lpstr>
      <vt:lpstr>Embedded Playground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84</cp:revision>
  <dcterms:created xsi:type="dcterms:W3CDTF">2016-01-21T23:17:09Z</dcterms:created>
  <dcterms:modified xsi:type="dcterms:W3CDTF">2019-02-27T23:13:47Z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