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31" r:id="rId4"/>
    <p:sldId id="302" r:id="rId5"/>
    <p:sldId id="259" r:id="rId6"/>
    <p:sldId id="303" r:id="rId7"/>
    <p:sldId id="304" r:id="rId8"/>
    <p:sldId id="305" r:id="rId9"/>
    <p:sldId id="333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6AC0-EA3F-4A71-9973-BA435322967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B55-C7BE-4BA1-9F2D-839029713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2/27/2019 5:11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5:12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5:12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E21F-D710-4BB6-88B8-018BC98F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F410-25FD-4EB1-8431-954BB6061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EA8A-3F0D-4D4D-937B-2DF284C7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A6C0-79AF-403C-BC31-752D7B5F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AEF9-CD83-41AF-986F-E84402A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6A8F-3444-40E7-8FA8-40120453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0355A-A334-458A-B17C-218D3D60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A3DB-9CD8-428A-9DD4-B22952B8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0AB2-5C6F-4C84-AB64-758A06B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9263-673F-49B6-8059-B8A4023E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E3667-472D-4179-904F-F8EC3231D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3EA71-A96B-44F1-AE9C-6351EE24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9E95-F0F8-4FA9-AE5E-0CBBC58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A47B-4CA8-44E6-B570-1D123AF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0A4F-5903-45EB-99C3-953D6C1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329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5743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0766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5142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19662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8791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122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D875-9E88-4BEE-87AB-D07AAF2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4F54-738F-4380-8D34-FD72E196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3D17-2D72-48F4-A586-3FC57767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DDDA-A048-483E-BE80-B8096EF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B086-C28A-402A-BB7E-870FECC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9692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7607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39811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21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0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24789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019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6898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3028023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090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EAB-14A2-44A5-92D6-D1761A4B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D2F3-97EB-4A57-B1E5-EDBA1E99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D10B-3B3A-466B-BB90-4D7EEA9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2166-62E1-48CC-88EB-FF199010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4C9D-594C-45F2-8FA6-7C82C08A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8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2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24CC-6406-42F0-817C-39E22C5E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054B-E0E3-47CE-B5CF-706197F6B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C554D-1C7D-4256-BC4F-4F7A7CCB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C7F4-2A12-48C7-AA3B-E103233F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5941-D52F-4606-99AE-A322319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011F-4A2B-446C-A267-C3593FE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86A-BBBC-4DBD-81E5-66D6E28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BF2B-7D80-4CFE-8786-91798702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C115-860D-427D-8E7C-6D101D2C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8BF9-26F6-430D-BDDD-0DC352A3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E688-CA1A-4DF1-831F-7D6E8EC21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47B6-5CCF-471B-BD1C-90C0522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0E7B5-1F60-4D3A-90EE-F60B651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F8AB-0C09-49E9-A57E-FF6F26B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D07-1A77-469D-8EE6-479561E7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696B-A5DE-40A8-8C0A-6C7B2F5C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5577F-6D49-437B-BA2A-CD8FFAFD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E88C-CC98-456F-8BA3-447F8B8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B2140-3BC7-4F29-9C2C-36013FC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EE922-2A85-4D66-96EE-950B9EF8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9734-96C6-4ECF-AE3B-D83902FB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AB0D-356E-4B31-AC66-419697F3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1D9C-E4CC-42BA-97C0-8DCFBC9E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08B3-9DB6-4F8C-88C9-E6387CCB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C339-DE61-4723-AE3F-3FD8BC04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284D-5D9A-4561-BAF6-B566A636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F65B-3CA5-4F2A-97AF-78EDED71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399-7383-4B81-B90D-C50D9F9F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D19AC-478D-4C8E-A508-EDE602AD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D0EC8-9AA6-416B-B4BE-7F64536E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31BD-AF61-4136-B9DE-32D1302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64E2-6148-426B-AE3C-1C7FE2DF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A98B-11A9-49FC-9E03-F93C4A3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A42C9-03BF-4B4E-A08E-E5E4A2FD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7F7D-983E-4806-9EA1-E659963D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C2DB-BA61-4A79-9004-7335F36E6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221B-408D-4DA9-8DC9-48218AD299A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72BE-655A-44A4-B160-A96F9F491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DE49-141D-4B38-905C-49732975C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74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7253-75D1-4ED9-8A02-B5069EE10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E5D31-DAF5-4424-840F-59F5AC483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986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Outcome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Analyze your customer needs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Timeframe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</Words>
  <Application>Microsoft Office PowerPoint</Application>
  <PresentationFormat>Widescreen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C+E Readiness Template</vt:lpstr>
      <vt:lpstr>PowerPoint Presentation</vt:lpstr>
      <vt:lpstr>Use Cases</vt:lpstr>
      <vt:lpstr>Step 1: Review the customer case study</vt:lpstr>
      <vt:lpstr>Customer situation </vt:lpstr>
      <vt:lpstr>Customer needs </vt:lpstr>
      <vt:lpstr>Customer objections </vt:lpstr>
      <vt:lpstr>Common scenarios 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2</cp:revision>
  <dcterms:created xsi:type="dcterms:W3CDTF">2019-02-22T04:23:46Z</dcterms:created>
  <dcterms:modified xsi:type="dcterms:W3CDTF">2019-02-27T23:13:35Z</dcterms:modified>
</cp:coreProperties>
</file>