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324" r:id="rId9"/>
    <p:sldId id="334" r:id="rId10"/>
    <p:sldId id="265" r:id="rId11"/>
    <p:sldId id="336" r:id="rId12"/>
    <p:sldId id="335" r:id="rId13"/>
    <p:sldId id="333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11:58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11:58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3/4/2019 11:58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Introduction to the Pre-Lab Material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91152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5254994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  <a:gridCol w="895306">
                  <a:extLst>
                    <a:ext uri="{9D8B030D-6E8A-4147-A177-3AD203B41FA5}">
                      <a16:colId xmlns:a16="http://schemas.microsoft.com/office/drawing/2014/main" val="2522062909"/>
                    </a:ext>
                  </a:extLst>
                </a:gridCol>
              </a:tblGrid>
              <a:tr h="453237"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Introduction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overview of the required material is outlined in the following slide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Minutes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32576-F506-4617-860E-7E55AF241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69989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Pre-Lab Module is designed to walk you through how to set up all the resources required for the Modules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This overview will discuss: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lvl="2"/>
            <a:r>
              <a:rPr lang="en-US" sz="2000" u="sng" dirty="0"/>
              <a:t>Pre-Lab Resources</a:t>
            </a:r>
            <a:r>
              <a:rPr lang="en-US" sz="2000" dirty="0"/>
              <a:t> at a high level </a:t>
            </a:r>
          </a:p>
          <a:p>
            <a:pPr lvl="2"/>
            <a:r>
              <a:rPr lang="en-US" sz="2000" u="sng" dirty="0"/>
              <a:t>Pre-Lab Software</a:t>
            </a:r>
            <a:r>
              <a:rPr lang="en-US" sz="2000" dirty="0"/>
              <a:t> required to complete all the Power BI Modules</a:t>
            </a:r>
          </a:p>
          <a:p>
            <a:pPr lvl="2"/>
            <a:r>
              <a:rPr lang="en-US" sz="2000" u="sng" dirty="0"/>
              <a:t>Expected Timeframe</a:t>
            </a:r>
            <a:r>
              <a:rPr lang="en-US" sz="2000" dirty="0"/>
              <a:t> to complete the Pre-Lab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3E385-E580-4CBD-9915-F525917A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Pre-Lab Overview</a:t>
            </a:r>
          </a:p>
        </p:txBody>
      </p:sp>
    </p:spTree>
    <p:extLst>
      <p:ext uri="{BB962C8B-B14F-4D97-AF65-F5344CB8AC3E}">
        <p14:creationId xmlns:p14="http://schemas.microsoft.com/office/powerpoint/2010/main" val="2987582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83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+mn-lt"/>
              </a:rPr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Pre-Lab Resources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F485-8265-425E-8531-6035E7F4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99471"/>
              </p:ext>
            </p:extLst>
          </p:nvPr>
        </p:nvGraphicFramePr>
        <p:xfrm>
          <a:off x="2032000" y="1972235"/>
          <a:ext cx="81280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9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908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Sets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Three methods of Data Sets are available for the Module.  Select one of the three options: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Bacpac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Dstx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4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Workbooks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Two Workbooks are attached as Power BI samples including visualizations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Web App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Web Apps available to use as an example to embed Power BI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7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920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+mn-lt"/>
              </a:rPr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Pre-Lab Software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F485-8265-425E-8531-6035E7F4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88642"/>
              </p:ext>
            </p:extLst>
          </p:nvPr>
        </p:nvGraphicFramePr>
        <p:xfrm>
          <a:off x="2032000" y="1981200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9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908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Visual Studio Code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https://code.visualstudio.com/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4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Power BI Desktop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7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2678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FBDD5D-398D-4B70-A793-B5A931C78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7721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total estimated length is approximately one hour from end to end, but varies depending on the number of tasks needed.  </a:t>
            </a:r>
          </a:p>
          <a:p>
            <a:r>
              <a:rPr lang="en-US" sz="2000" dirty="0">
                <a:latin typeface="+mn-lt"/>
              </a:rPr>
              <a:t>As a reference, use the following table for estimations for each of the components: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5CD3A-2FF6-4FB1-9CC5-DC09D68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Timeframe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04B325-C4A8-4AD3-9636-ADD9D0C26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0966"/>
              </p:ext>
            </p:extLst>
          </p:nvPr>
        </p:nvGraphicFramePr>
        <p:xfrm>
          <a:off x="1484779" y="2732244"/>
          <a:ext cx="92224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157">
                  <a:extLst>
                    <a:ext uri="{9D8B030D-6E8A-4147-A177-3AD203B41FA5}">
                      <a16:colId xmlns:a16="http://schemas.microsoft.com/office/drawing/2014/main" val="199954796"/>
                    </a:ext>
                  </a:extLst>
                </a:gridCol>
                <a:gridCol w="1829285">
                  <a:extLst>
                    <a:ext uri="{9D8B030D-6E8A-4147-A177-3AD203B41FA5}">
                      <a16:colId xmlns:a16="http://schemas.microsoft.com/office/drawing/2014/main" val="252095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Create Azure Portal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6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Download and Install Power BI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Download and Install 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Download all Module Resources: Data Sets, Workbooks,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Connect Workbooks to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2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79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374</Words>
  <Application>Microsoft Office PowerPoint</Application>
  <PresentationFormat>Widescreen</PresentationFormat>
  <Paragraphs>60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Introduction</vt:lpstr>
      <vt:lpstr>Abstract and learning objectives</vt:lpstr>
      <vt:lpstr>Introduction</vt:lpstr>
      <vt:lpstr>Pre-Lab Overview</vt:lpstr>
      <vt:lpstr>Pre-Lab Resources</vt:lpstr>
      <vt:lpstr>Pre-Lab Software</vt:lpstr>
      <vt:lpstr>Timeframe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99</cp:revision>
  <dcterms:created xsi:type="dcterms:W3CDTF">2016-01-21T23:17:09Z</dcterms:created>
  <dcterms:modified xsi:type="dcterms:W3CDTF">2019-03-04T17:58:46Z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