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6"/>
  </p:notesMasterIdLst>
  <p:sldIdLst>
    <p:sldId id="300" r:id="rId6"/>
    <p:sldId id="312" r:id="rId7"/>
    <p:sldId id="323" r:id="rId8"/>
    <p:sldId id="324" r:id="rId9"/>
    <p:sldId id="335" r:id="rId10"/>
    <p:sldId id="336" r:id="rId11"/>
    <p:sldId id="263" r:id="rId12"/>
    <p:sldId id="334" r:id="rId13"/>
    <p:sldId id="333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12:14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12:14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3/4/2019 12:14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751-FF32-4C0E-B23D-E8A8501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D823-4ACC-4FFC-8058-F5FA9B04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F94A-38F4-4D34-9DF4-1919343A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1F6F-98C6-412B-8131-6DDD97AD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D6B-FA1C-48DE-8CF1-3C1A80D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5F98-14B2-417B-82A7-965AB53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  <p:sldLayoutId id="2147483695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Introduction to the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177524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Power BI Service Introduction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PowerPoint will discuss Power BI Service, Compare it with Power BI Desktop, and provide some additional technical information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8890F-DC37-4940-9DC4-A0EFDED00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166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Power </a:t>
            </a:r>
            <a:r>
              <a:rPr lang="en-US" sz="2000">
                <a:latin typeface="+mn-lt"/>
              </a:rPr>
              <a:t>BI Service</a:t>
            </a:r>
            <a:endParaRPr lang="en-US" sz="20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C09BD-BFC9-4976-AE4E-9A8398A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33238866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8890F-DC37-4940-9DC4-A0EFDED00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38664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Venn Diagram provides a way to easily compare and contrast the offerings available between the two platforms: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C09BD-BFC9-4976-AE4E-9A8398A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Power BI Desktop vs Power BI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2F56E-2359-4105-A740-85E04BDA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84" y="2566106"/>
            <a:ext cx="5621431" cy="32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1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7EB2-BF6D-4DD8-BF8D-3CCC6F0D5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341575"/>
            <a:ext cx="11653523" cy="2087425"/>
          </a:xfrm>
          <a:noFill/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</a:pPr>
            <a:r>
              <a:rPr lang="en-US" sz="2000" spc="200" dirty="0">
                <a:solidFill>
                  <a:schemeClr val="tx1"/>
                </a:solidFill>
                <a:latin typeface="+mn-lt"/>
              </a:rPr>
              <a:t>Provides cloud-based foundation for power BI platform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</a:pPr>
            <a:r>
              <a:rPr lang="en-US" sz="2000" spc="200" dirty="0">
                <a:solidFill>
                  <a:schemeClr val="tx1"/>
                </a:solidFill>
              </a:rPr>
              <a:t>Accessible with browser through </a:t>
            </a:r>
            <a:r>
              <a:rPr lang="en-US" sz="2000" spc="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</a:t>
            </a:r>
            <a:endParaRPr lang="en-US" sz="2000" spc="2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</a:pPr>
            <a:r>
              <a:rPr lang="en-US" sz="2000" spc="200" dirty="0">
                <a:solidFill>
                  <a:schemeClr val="tx1"/>
                </a:solidFill>
              </a:rPr>
              <a:t>Accessible through power BI mobile apps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</a:pPr>
            <a:r>
              <a:rPr lang="en-US" sz="2000" spc="200" dirty="0">
                <a:solidFill>
                  <a:schemeClr val="tx1"/>
                </a:solidFill>
              </a:rPr>
              <a:t>Accessible to developers through power BI service API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F1DDC4-29A6-46BF-A190-D797330DF774}"/>
              </a:ext>
            </a:extLst>
          </p:cNvPr>
          <p:cNvSpPr txBox="1">
            <a:spLocks/>
          </p:cNvSpPr>
          <p:nvPr/>
        </p:nvSpPr>
        <p:spPr>
          <a:xfrm>
            <a:off x="421640" y="441911"/>
            <a:ext cx="11655840" cy="899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b="1" dirty="0"/>
              <a:t>Power BI Service</a:t>
            </a:r>
            <a:endParaRPr lang="en-US" sz="44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41322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31905D-18A2-4DEC-A291-3A106A219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8583" y="4344927"/>
            <a:ext cx="5614835" cy="847773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0499F7-C250-414F-A562-5ACD17A58E4A}"/>
              </a:ext>
            </a:extLst>
          </p:cNvPr>
          <p:cNvSpPr txBox="1">
            <a:spLocks/>
          </p:cNvSpPr>
          <p:nvPr/>
        </p:nvSpPr>
        <p:spPr>
          <a:xfrm>
            <a:off x="421640" y="441911"/>
            <a:ext cx="11655840" cy="899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b="1" dirty="0"/>
              <a:t>Using the Power BI Service API</a:t>
            </a:r>
            <a:endParaRPr lang="en-US" sz="4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7FAB5A-CD30-41FB-A857-73CA438ACE8B}"/>
              </a:ext>
            </a:extLst>
          </p:cNvPr>
          <p:cNvSpPr txBox="1">
            <a:spLocks/>
          </p:cNvSpPr>
          <p:nvPr/>
        </p:nvSpPr>
        <p:spPr>
          <a:xfrm>
            <a:off x="269239" y="1341576"/>
            <a:ext cx="11653523" cy="2939070"/>
          </a:xfrm>
          <a:noFill/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200" dirty="0"/>
              <a:t>Accessible by making direct REST calls against service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200" dirty="0"/>
              <a:t>Accessible by using assembly DLL that abstracts away REST calls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200" dirty="0"/>
              <a:t>Assembly DLL is named </a:t>
            </a:r>
            <a:r>
              <a:rPr lang="en-US" sz="2000" spc="200" dirty="0" err="1"/>
              <a:t>microsoft.Powerbi.Api.Dll</a:t>
            </a:r>
            <a:endParaRPr lang="en-US" sz="2000" spc="200" dirty="0"/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200" dirty="0"/>
              <a:t>Assembly DLL part of </a:t>
            </a:r>
            <a:r>
              <a:rPr lang="en-US" sz="2000" spc="200" dirty="0" err="1"/>
              <a:t>nuget</a:t>
            </a:r>
            <a:r>
              <a:rPr lang="en-US" sz="2000" spc="200" dirty="0"/>
              <a:t> package (</a:t>
            </a:r>
            <a:r>
              <a:rPr lang="en-US" sz="2000" spc="200" dirty="0" err="1"/>
              <a:t>microsoft.Powerbi.Api</a:t>
            </a:r>
            <a:r>
              <a:rPr lang="en-US" sz="2000" spc="200" dirty="0"/>
              <a:t>)</a:t>
            </a: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spc="200" dirty="0"/>
              <a:t>Calling service requires authentication with 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18798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255</Words>
  <Application>Microsoft Office PowerPoint</Application>
  <PresentationFormat>Widescreen</PresentationFormat>
  <Paragraphs>35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Introduction</vt:lpstr>
      <vt:lpstr>Abstract and learning objectives</vt:lpstr>
      <vt:lpstr>Introduction</vt:lpstr>
      <vt:lpstr>Power BI Service</vt:lpstr>
      <vt:lpstr>Power BI Desktop vs Power BI Service</vt:lpstr>
      <vt:lpstr>PowerPoint Presentation</vt:lpstr>
      <vt:lpstr>PowerPoint Presentation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86</cp:revision>
  <dcterms:created xsi:type="dcterms:W3CDTF">2016-01-21T23:17:09Z</dcterms:created>
  <dcterms:modified xsi:type="dcterms:W3CDTF">2019-03-04T18:18:12Z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