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4"/>
  </p:notesMasterIdLst>
  <p:sldIdLst>
    <p:sldId id="300" r:id="rId6"/>
    <p:sldId id="312" r:id="rId7"/>
    <p:sldId id="323" r:id="rId8"/>
    <p:sldId id="258" r:id="rId9"/>
    <p:sldId id="260" r:id="rId10"/>
    <p:sldId id="261" r:id="rId11"/>
    <p:sldId id="333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12" d="100"/>
          <a:sy n="112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2/26/2019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2/26/2019 1:01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2/26/2019 1:01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ortal.azure.com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and set-up required environments for Power BI Embedded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8616E0-58AB-4D2F-B5AC-3868BAC6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13" y="1189175"/>
            <a:ext cx="5489867" cy="3133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2203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/>
              <a:t>Step 1: Sign in to Power BI’s developer portal to register your application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u="sng" dirty="0"/>
              <a:t>https://dev.powerbi.com/apps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2: Register your app by filling in the required fields</a:t>
            </a:r>
          </a:p>
          <a:p>
            <a:pPr marL="0" indent="0">
              <a:buNone/>
            </a:pPr>
            <a:r>
              <a:rPr lang="en-US" sz="2400" dirty="0"/>
              <a:t>Remember the values for Application Name and Client ID</a:t>
            </a:r>
          </a:p>
          <a:p>
            <a:pPr marL="239025" lvl="1" indent="0">
              <a:buNone/>
            </a:pPr>
            <a:r>
              <a:rPr lang="en-US" sz="1616" dirty="0"/>
              <a:t>Example Client ID : 7114bf2f-8aad-49ad-8a7c-2e80e9b6fbba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61208-2543-4BB4-8EE6-299BC37A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00" y="1189176"/>
            <a:ext cx="4946375" cy="49463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Grant Permission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0" y="1189175"/>
            <a:ext cx="5933197" cy="46310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3. Open the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Portal </a:t>
            </a:r>
            <a:r>
              <a:rPr lang="en-US" sz="2400" dirty="0"/>
              <a:t>using the same Power BI Pro account used to register the application</a:t>
            </a:r>
          </a:p>
          <a:p>
            <a:pPr algn="l"/>
            <a:r>
              <a:rPr lang="en-US" sz="2400" dirty="0"/>
              <a:t>Navigate to: Azure Active Directory</a:t>
            </a:r>
          </a:p>
          <a:p>
            <a:pPr algn="l"/>
            <a:r>
              <a:rPr lang="en-US" sz="2400" dirty="0"/>
              <a:t>Setting -&gt; </a:t>
            </a:r>
          </a:p>
          <a:p>
            <a:pPr algn="l"/>
            <a:r>
              <a:rPr lang="en-US" sz="2400" dirty="0"/>
              <a:t>	Required Permission -&gt; </a:t>
            </a:r>
          </a:p>
          <a:p>
            <a:pPr algn="l"/>
            <a:r>
              <a:rPr lang="en-US" sz="2400" dirty="0"/>
              <a:t>		Grant Permission (select All)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7493-F0E2-4093-9C5D-7BE2E0972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194</Words>
  <Application>Microsoft Office PowerPoint</Application>
  <PresentationFormat>Widescreen</PresentationFormat>
  <Paragraphs>31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Introduction</vt:lpstr>
      <vt:lpstr>Abstract and learning objectives</vt:lpstr>
      <vt:lpstr>App Registration Tool</vt:lpstr>
      <vt:lpstr>App Registration Tool</vt:lpstr>
      <vt:lpstr>Grant Permission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86</cp:revision>
  <dcterms:created xsi:type="dcterms:W3CDTF">2016-01-21T23:17:09Z</dcterms:created>
  <dcterms:modified xsi:type="dcterms:W3CDTF">2019-02-26T19:02:35Z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