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331" r:id="rId4"/>
    <p:sldId id="302" r:id="rId5"/>
    <p:sldId id="259" r:id="rId6"/>
    <p:sldId id="303" r:id="rId7"/>
    <p:sldId id="304" r:id="rId8"/>
    <p:sldId id="30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3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A6AC0-EA3F-4A71-9973-BA435322967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5BB55-C7BE-4BA1-9F2D-839029713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27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2/21/2019 10:23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73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98D5BB-B127-481F-BC0A-2F77C576BB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49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98D5BB-B127-481F-BC0A-2F77C576BB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71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98D5BB-B127-481F-BC0A-2F77C576BB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433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98D5BB-B127-481F-BC0A-2F77C576BB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52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98D5BB-B127-481F-BC0A-2F77C576BB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40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E21F-D710-4BB6-88B8-018BC98F6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DF410-25FD-4EB1-8431-954BB6061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EEA8A-3F0D-4D4D-937B-2DF284C7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221B-408D-4DA9-8DC9-48218AD299A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7A6C0-79AF-403C-BC31-752D7B5F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5AEF9-CD83-41AF-986F-E84402A2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D2A-30DF-49DB-B155-2D9BABD0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0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6A8F-3444-40E7-8FA8-40120453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0355A-A334-458A-B17C-218D3D60A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BA3DB-9CD8-428A-9DD4-B22952B8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221B-408D-4DA9-8DC9-48218AD299A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80AB2-5C6F-4C84-AB64-758A06BE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D9263-673F-49B6-8059-B8A4023E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D2A-30DF-49DB-B155-2D9BABD0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9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E3667-472D-4179-904F-F8EC3231D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3EA71-A96B-44F1-AE9C-6351EE248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19E95-F0F8-4FA9-AE5E-0CBBC58A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221B-408D-4DA9-8DC9-48218AD299A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0A47B-4CA8-44E6-B570-1D123AF3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30A4F-5903-45EB-99C3-953D6C10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D2A-30DF-49DB-B155-2D9BABD0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20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6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413298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757430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07668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351422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719662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8791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1220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D875-9E88-4BEE-87AB-D07AAF2E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64F54-738F-4380-8D34-FD72E1966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73D17-2D72-48F4-A586-3FC57767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221B-408D-4DA9-8DC9-48218AD299A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DDDDA-A048-483E-BE80-B8096EFC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AB086-C28A-402A-BB7E-870FECC0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D2A-30DF-49DB-B155-2D9BABD0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92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896927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6760734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9398118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21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304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24789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50197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96898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33028023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090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DEAB-14A2-44A5-92D6-D1761A4B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D2F3-97EB-4A57-B1E5-EDBA1E991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6D10B-3B3A-466B-BB90-4D7EEA9B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221B-408D-4DA9-8DC9-48218AD299A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02166-62E1-48CC-88EB-FF199010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34C9D-594C-45F2-8FA6-7C82C08A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D2A-30DF-49DB-B155-2D9BABD0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280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727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9A50-B28D-413A-915D-87F91E5248C6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CC5F-7296-4130-AC39-FC6089B7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456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8255-A010-4DD6-922E-0BEC27D9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38C8-E566-4C48-AB10-4F321040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ED3E6-A087-4807-A462-9C5AACE6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D86CE-D5BF-43EC-8F71-EF28F5D3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D5B51-7161-4A20-B3FC-57E5A962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481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E751-FF32-4C0E-B23D-E8A85016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6D823-4ACC-4FFC-8058-F5FA9B046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4F94A-38F4-4D34-9DF4-1919343AB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21F6F-98C6-412B-8131-6DDD97AD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04D6B-FA1C-48DE-8CF1-3C1A80D7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A5F98-14B2-417B-82A7-965AB53F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824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5982-4128-4C74-A82F-6F0BF058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F7815-6F55-41D9-974B-EE38A502F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98FC6-D6EB-4E66-9E44-3C23F16FB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2DB83-BA9E-4755-9DAE-5D7142971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C0E1F-988F-49C2-BADE-8A6C0F94A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937FE-B24B-43F8-AA79-6E6EEA68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27D29-E907-475D-95CD-8A4ECF08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2C0BF-BBC3-41FF-9520-E5229089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5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24CC-6406-42F0-817C-39E22C5E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3054B-E0E3-47CE-B5CF-706197F6B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C554D-1C7D-4256-BC4F-4F7A7CCB2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3C7F4-2A12-48C7-AA3B-E103233F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221B-408D-4DA9-8DC9-48218AD299A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D5941-D52F-4606-99AE-A3223193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4011F-4A2B-446C-A267-C3593FE0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D2A-30DF-49DB-B155-2D9BABD0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6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486A-BBBC-4DBD-81E5-66D6E286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1BF2B-7D80-4CFE-8786-91798702E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4C115-860D-427D-8E7C-6D101D2C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B8BF9-26F6-430D-BDDD-0DC352A34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BE688-CA1A-4DF1-831F-7D6E8EC21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B47B6-5CCF-471B-BD1C-90C05227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221B-408D-4DA9-8DC9-48218AD299A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0E7B5-1F60-4D3A-90EE-F60B6517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DF8AB-0C09-49E9-A57E-FF6F26BF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D2A-30DF-49DB-B155-2D9BABD0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3D07-1A77-469D-8EE6-479561E7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0696B-A5DE-40A8-8C0A-6C7B2F5C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221B-408D-4DA9-8DC9-48218AD299A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5577F-6D49-437B-BA2A-CD8FFAFD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DE88C-CC98-456F-8BA3-447F8B8D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D2A-30DF-49DB-B155-2D9BABD0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6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B2140-3BC7-4F29-9C2C-36013FC8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221B-408D-4DA9-8DC9-48218AD299A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EE922-2A85-4D66-96EE-950B9EF8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49734-96C6-4ECF-AE3B-D83902FB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D2A-30DF-49DB-B155-2D9BABD0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2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AB0D-356E-4B31-AC66-419697F3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91D9C-E4CC-42BA-97C0-8DCFBC9ED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E08B3-9DB6-4F8C-88C9-E6387CCB5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FC339-DE61-4723-AE3F-3FD8BC04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221B-408D-4DA9-8DC9-48218AD299A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5284D-5D9A-4561-BAF6-B566A636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FF65B-3CA5-4F2A-97AF-78EDED71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D2A-30DF-49DB-B155-2D9BABD0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9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2399-7383-4B81-B90D-C50D9F9F3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D19AC-478D-4C8E-A508-EDE602AD6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D0EC8-9AA6-416B-B4BE-7F64536EF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F31BD-AF61-4136-B9DE-32D1302F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221B-408D-4DA9-8DC9-48218AD299A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464E2-6148-426B-AE3C-1C7FE2DF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1A98B-11A9-49FC-9E03-F93C4A31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AD2A-30DF-49DB-B155-2D9BABD0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2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A42C9-03BF-4B4E-A08E-E5E4A2FD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27F7D-983E-4806-9EA1-E659963DD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C2DB-BA61-4A79-9004-7335F36E6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7221B-408D-4DA9-8DC9-48218AD299A7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E72BE-655A-44A4-B160-A96F9F491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2DE49-141D-4B38-905C-49732975C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CAD2A-30DF-49DB-B155-2D9BABD0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0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974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7253-75D1-4ED9-8A02-B5069EE109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E5D31-DAF5-4424-840F-59F5AC483C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399868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1: Review the customer case study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259763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Outcome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Analyze your customer needs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Timeframe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15 minutes</a:t>
            </a:r>
          </a:p>
        </p:txBody>
      </p:sp>
    </p:spTree>
    <p:extLst>
      <p:ext uri="{BB962C8B-B14F-4D97-AF65-F5344CB8AC3E}">
        <p14:creationId xmlns:p14="http://schemas.microsoft.com/office/powerpoint/2010/main" val="207128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12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needs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objections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33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Common scenarios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1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Widescreen</PresentationFormat>
  <Paragraphs>39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Segoe UI</vt:lpstr>
      <vt:lpstr>Segoe UI Light</vt:lpstr>
      <vt:lpstr>Segoe UI Semilight</vt:lpstr>
      <vt:lpstr>Wingdings</vt:lpstr>
      <vt:lpstr>Office Theme</vt:lpstr>
      <vt:lpstr>C+E Readiness Template</vt:lpstr>
      <vt:lpstr>PowerPoint Presentation</vt:lpstr>
      <vt:lpstr>Use Cases</vt:lpstr>
      <vt:lpstr>Step 1: Review the customer case study</vt:lpstr>
      <vt:lpstr>Customer situation </vt:lpstr>
      <vt:lpstr>Customer needs </vt:lpstr>
      <vt:lpstr>Customer objections </vt:lpstr>
      <vt:lpstr>Common scenarios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Haroon Chaudhary</dc:creator>
  <cp:lastModifiedBy>Haroon Chaudhary</cp:lastModifiedBy>
  <cp:revision>1</cp:revision>
  <dcterms:created xsi:type="dcterms:W3CDTF">2019-02-22T04:23:46Z</dcterms:created>
  <dcterms:modified xsi:type="dcterms:W3CDTF">2019-02-22T04:24:41Z</dcterms:modified>
</cp:coreProperties>
</file>