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0" r:id="rId2"/>
    <p:sldId id="332" r:id="rId3"/>
    <p:sldId id="258" r:id="rId4"/>
    <p:sldId id="260" r:id="rId5"/>
    <p:sldId id="261" r:id="rId6"/>
    <p:sldId id="262" r:id="rId7"/>
    <p:sldId id="326" r:id="rId8"/>
    <p:sldId id="264" r:id="rId9"/>
    <p:sldId id="327" r:id="rId10"/>
    <p:sldId id="328" r:id="rId11"/>
    <p:sldId id="329" r:id="rId12"/>
    <p:sldId id="33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91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98B92-C0B5-4678-86B5-68F423B1250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BD75-432B-46C8-940F-92B87A6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6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2/21/2019 10:26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87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6459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9364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71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4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2143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2723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7633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687079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38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2699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1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751-FF32-4C0E-B23D-E8A8501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D823-4ACC-4FFC-8058-F5FA9B046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F94A-38F4-4D34-9DF4-1919343A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1F6F-98C6-412B-8131-6DDD97AD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D6B-FA1C-48DE-8CF1-3C1A80D7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5F98-14B2-417B-82A7-965AB53F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8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5008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7126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526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778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74624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540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0797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28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ogin.microsoftonline.com/common/oauth2/token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i.powerbi.com/v1.0/myorg/groups/9058b449-c0eb-47c3-a063-659b67b3221a/reports/%3c%3cREPORT%20ID%3e%3e/GenerateToken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icrosoft.github.io/PowerBI-JavaScript/demo/v2-demo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reportEmbed?reportId=ab6a6425-723b-4eb1-8a35-a51453a4a10f&amp;groupId=e9611f8e-ba94-44c6-8117-31e30d860187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/>
            <a:endParaRPr lang="en-US" sz="4800" dirty="0"/>
          </a:p>
          <a:p>
            <a:pPr marL="742950" indent="-742950"/>
            <a:endParaRPr lang="en-US" sz="4800" dirty="0"/>
          </a:p>
          <a:p>
            <a:pPr marL="742950" indent="-742950"/>
            <a:r>
              <a:rPr lang="en-US" sz="4800" dirty="0"/>
              <a:t>Call REST API to open power BI report securely</a:t>
            </a:r>
          </a:p>
          <a:p>
            <a:pPr marL="742950" indent="-742950" algn="l"/>
            <a:endParaRPr lang="en-US" sz="4400" dirty="0"/>
          </a:p>
          <a:p>
            <a:pPr marL="742950" indent="-742950" algn="l"/>
            <a:endParaRPr lang="en-US" sz="4400" dirty="0"/>
          </a:p>
          <a:p>
            <a:pPr marL="742950" indent="-742950" algn="l"/>
            <a:endParaRPr lang="en-US" sz="4400" dirty="0"/>
          </a:p>
          <a:p>
            <a:pPr marL="742950" indent="-742950" algn="l"/>
            <a:endParaRPr lang="en-US" sz="440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 API 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5072671"/>
          </a:xfrm>
        </p:spPr>
        <p:txBody>
          <a:bodyPr>
            <a:normAutofit/>
          </a:bodyPr>
          <a:lstStyle/>
          <a:p>
            <a:r>
              <a:rPr lang="en-US" sz="2400" dirty="0"/>
              <a:t>Call </a:t>
            </a:r>
            <a:r>
              <a:rPr lang="en-US" sz="2400" dirty="0" err="1"/>
              <a:t>GetTocken</a:t>
            </a:r>
            <a:r>
              <a:rPr lang="en-US" sz="2400" dirty="0"/>
              <a:t> REST API with header and body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https://login.microsoftonline.com/common/oauth2/token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Header</a:t>
            </a:r>
          </a:p>
          <a:p>
            <a:r>
              <a:rPr lang="en-US" sz="2400" dirty="0"/>
              <a:t>Content-Type = application/x-www-form-</a:t>
            </a:r>
            <a:r>
              <a:rPr lang="en-US" sz="2400" dirty="0" err="1"/>
              <a:t>urlencoded</a:t>
            </a:r>
            <a:endParaRPr lang="en-US" sz="2400" dirty="0"/>
          </a:p>
          <a:p>
            <a:r>
              <a:rPr lang="en-US" sz="2400" dirty="0"/>
              <a:t>Remember Access Token from 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BAC3-04F2-49E6-ABAB-73742432C4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1896" y="1151965"/>
            <a:ext cx="5486400" cy="319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 API 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157836"/>
          </a:xfrm>
        </p:spPr>
        <p:txBody>
          <a:bodyPr>
            <a:noAutofit/>
          </a:bodyPr>
          <a:lstStyle/>
          <a:p>
            <a:r>
              <a:rPr lang="en-US" sz="2400" dirty="0"/>
              <a:t>Generate embed token using below REST API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616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https://api.powerbi.com/v1.0/myorg/groups/&lt;&lt;GROUP ID&gt;&gt;/reports/&lt;&lt;REPORT ID&gt;&gt;/</a:t>
            </a:r>
            <a:r>
              <a:rPr lang="en-US" sz="1616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GenerateToken</a:t>
            </a:r>
            <a:endParaRPr lang="en-US" sz="1616" dirty="0">
              <a:solidFill>
                <a:schemeClr val="tx1"/>
              </a:solidFill>
            </a:endParaRPr>
          </a:p>
          <a:p>
            <a:pPr lvl="1"/>
            <a:r>
              <a:rPr lang="en-US" sz="1616" dirty="0"/>
              <a:t>Header</a:t>
            </a:r>
          </a:p>
          <a:p>
            <a:pPr lvl="1"/>
            <a:r>
              <a:rPr lang="en-US" sz="1616" dirty="0"/>
              <a:t>Authorization = Bearer </a:t>
            </a:r>
            <a:r>
              <a:rPr lang="en-US" sz="1616" dirty="0">
                <a:solidFill>
                  <a:srgbClr val="FF0000"/>
                </a:solidFill>
              </a:rPr>
              <a:t>&lt;&lt;Access </a:t>
            </a:r>
            <a:r>
              <a:rPr lang="en-US" sz="1616" dirty="0" err="1">
                <a:solidFill>
                  <a:srgbClr val="FF0000"/>
                </a:solidFill>
              </a:rPr>
              <a:t>Tocken</a:t>
            </a:r>
            <a:r>
              <a:rPr lang="en-US" sz="1616" dirty="0">
                <a:solidFill>
                  <a:srgbClr val="FF0000"/>
                </a:solidFill>
              </a:rPr>
              <a:t>&gt;&gt;</a:t>
            </a:r>
          </a:p>
          <a:p>
            <a:pPr lvl="1"/>
            <a:r>
              <a:rPr lang="en-US" sz="1616" dirty="0"/>
              <a:t>Content-Type = application/x-www-form-</a:t>
            </a:r>
            <a:r>
              <a:rPr lang="en-US" sz="1616" dirty="0" err="1"/>
              <a:t>urlencoded</a:t>
            </a:r>
            <a:endParaRPr lang="en-US" sz="1616" dirty="0"/>
          </a:p>
          <a:p>
            <a:pPr lvl="1"/>
            <a:r>
              <a:rPr lang="en-US" sz="1616" dirty="0"/>
              <a:t>Accept=application/</a:t>
            </a:r>
            <a:r>
              <a:rPr lang="en-US" sz="1616" dirty="0" err="1"/>
              <a:t>json</a:t>
            </a:r>
            <a:endParaRPr lang="en-US" sz="1616" dirty="0"/>
          </a:p>
          <a:p>
            <a:pPr lvl="1"/>
            <a:r>
              <a:rPr lang="en-US" sz="1616" dirty="0"/>
              <a:t>BODY</a:t>
            </a:r>
          </a:p>
          <a:p>
            <a:pPr lvl="1"/>
            <a:r>
              <a:rPr lang="en-US" sz="1616" dirty="0" err="1"/>
              <a:t>accessLevel</a:t>
            </a:r>
            <a:r>
              <a:rPr lang="en-US" sz="1616" dirty="0"/>
              <a:t> = View</a:t>
            </a:r>
          </a:p>
          <a:p>
            <a:pPr lvl="1"/>
            <a:r>
              <a:rPr lang="en-US" sz="1616" dirty="0" err="1"/>
              <a:t>allowSaveAs</a:t>
            </a:r>
            <a:r>
              <a:rPr lang="en-US" sz="1616" dirty="0"/>
              <a:t>=false</a:t>
            </a:r>
            <a:endParaRPr lang="en-US" sz="2400" dirty="0"/>
          </a:p>
          <a:p>
            <a:r>
              <a:rPr lang="en-US" sz="2400" dirty="0"/>
              <a:t>Remember Token from result [it is embed token]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6960-022F-4024-8403-5E24FE6F66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4584" y="1246094"/>
            <a:ext cx="56381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Attached Power BI Report in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740977"/>
          </a:xfrm>
        </p:spPr>
        <p:txBody>
          <a:bodyPr>
            <a:normAutofit/>
          </a:bodyPr>
          <a:lstStyle/>
          <a:p>
            <a:r>
              <a:rPr lang="en-US" sz="2400" dirty="0"/>
              <a:t>We have following items</a:t>
            </a:r>
          </a:p>
          <a:p>
            <a:pPr marL="800100" lvl="1" indent="-342900"/>
            <a:r>
              <a:rPr lang="en-US" sz="2400" dirty="0"/>
              <a:t>Embed Token</a:t>
            </a:r>
          </a:p>
          <a:p>
            <a:pPr marL="800100" lvl="1" indent="-342900"/>
            <a:r>
              <a:rPr lang="en-US" sz="2400" dirty="0">
                <a:solidFill>
                  <a:schemeClr val="tx1"/>
                </a:solidFill>
              </a:rPr>
              <a:t>Report Id</a:t>
            </a:r>
          </a:p>
          <a:p>
            <a:pPr marL="800100" lvl="1" indent="-342900"/>
            <a:r>
              <a:rPr lang="en-US" sz="2400" dirty="0">
                <a:solidFill>
                  <a:schemeClr val="tx1"/>
                </a:solidFill>
              </a:rPr>
              <a:t>Group Id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Call Power BI Report using Microsoft Utilities</a:t>
            </a:r>
          </a:p>
          <a:p>
            <a:r>
              <a:rPr 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https://microsoft.github.io/PowerBI-JavaScript/demo/v2-demo/index.html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8AF30-71AE-41AC-856E-87EEF9ACBF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149909"/>
            <a:ext cx="5943600" cy="3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Hands-On Module</a:t>
            </a:r>
          </a:p>
        </p:txBody>
      </p:sp>
    </p:spTree>
    <p:extLst>
      <p:ext uri="{BB962C8B-B14F-4D97-AF65-F5344CB8AC3E}">
        <p14:creationId xmlns:p14="http://schemas.microsoft.com/office/powerpoint/2010/main" val="30520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Registered your app for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335750"/>
          </a:xfrm>
        </p:spPr>
        <p:txBody>
          <a:bodyPr/>
          <a:lstStyle/>
          <a:p>
            <a:pPr algn="l"/>
            <a:r>
              <a:rPr lang="en-US" sz="2400" dirty="0"/>
              <a:t>Open below URL and Sign-in using Power BI Pro credentials</a:t>
            </a:r>
          </a:p>
          <a:p>
            <a:pPr algn="l"/>
            <a:r>
              <a:rPr lang="en-US" sz="2400" u="sng" dirty="0"/>
              <a:t>https://dev.powerbi.com/apps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2AF5C-7618-468A-8726-4A8AA7CC94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4283" y="1232647"/>
            <a:ext cx="5943600" cy="305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Registered your app for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Registered App (Step 2) </a:t>
            </a:r>
          </a:p>
          <a:p>
            <a:r>
              <a:rPr lang="en-US" sz="2400" dirty="0"/>
              <a:t>Please remember Application name, Client Id</a:t>
            </a:r>
          </a:p>
          <a:p>
            <a:r>
              <a:rPr lang="en-US" sz="2400" dirty="0"/>
              <a:t>Example Client ID : 7114bf2f-8aad-49ad-8a7c-2e80e9b6fbba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84763-954F-4C47-AEC5-DB700855F7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6352" y="1189176"/>
            <a:ext cx="6019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Registered your app for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dirty="0"/>
              <a:t> Open Azure portal using the same Power BI Pro account and registered your app (Azure Active Directory)</a:t>
            </a:r>
          </a:p>
          <a:p>
            <a:pPr algn="l"/>
            <a:r>
              <a:rPr lang="en-US" sz="2400" dirty="0" err="1"/>
              <a:t>Goto</a:t>
            </a:r>
            <a:r>
              <a:rPr lang="en-US" sz="2400" dirty="0"/>
              <a:t>  Setting -&gt; Required Permission -&gt; Grant Permission (select All)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7493-F0E2-4093-9C5D-7BE2E0972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189174"/>
            <a:ext cx="6629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endParaRPr lang="en-US" sz="3600" dirty="0"/>
          </a:p>
          <a:p>
            <a:r>
              <a:rPr lang="en-US" sz="3600" dirty="0"/>
              <a:t>Go to Power BI App (app.powerbi.com)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Workspace</a:t>
            </a:r>
          </a:p>
          <a:p>
            <a:r>
              <a:rPr lang="en-US" sz="2400" dirty="0"/>
              <a:t>Note : Workspace name should match with application name we defined in azure portal.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686021-AEA6-4C39-83D7-4B7E7BD125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4213" y="1189176"/>
            <a:ext cx="5453063" cy="364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12F43-C9AE-4B2F-81C3-9DF3466BB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548"/>
          </a:xfrm>
        </p:spPr>
        <p:txBody>
          <a:bodyPr/>
          <a:lstStyle/>
          <a:p>
            <a:r>
              <a:rPr lang="en-US" sz="2400" dirty="0"/>
              <a:t>Published the Power BI report in workspace we just created in above steps.</a:t>
            </a:r>
          </a:p>
          <a:p>
            <a:r>
              <a:rPr lang="en-US" sz="2400" dirty="0"/>
              <a:t>Open Power BI Report and click on File-&gt;Embed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763557-4CBD-4CBF-8839-07156C7372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4545B5-9145-4333-BBF2-0EC76B5E45FE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507" y="1189176"/>
            <a:ext cx="5183187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93658"/>
            <a:ext cx="5378548" cy="509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Copy URL from the popup window.</a:t>
            </a: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Embed URL : </a:t>
            </a:r>
            <a:r>
              <a:rPr lang="en-US" sz="1616" u="sng" dirty="0">
                <a:solidFill>
                  <a:schemeClr val="tx1"/>
                </a:solidFill>
              </a:rPr>
              <a:t>https://app.powerbi.com/reportEmbed?reportId=ab6a6425-723b-4eb1-8a35-a51453a4a10f&amp;groupId=e9611f8e-ba94-44c6-8117-31e30d860187</a:t>
            </a:r>
            <a:endParaRPr lang="en-US" sz="1616" dirty="0">
              <a:solidFill>
                <a:schemeClr val="tx1"/>
              </a:solidFill>
            </a:endParaRP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Report Id = </a:t>
            </a:r>
            <a:r>
              <a:rPr lang="en-US" sz="1616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ab6a6425-723b-4eb1-8a35-a51453a4a10f</a:t>
            </a:r>
            <a:endParaRPr lang="en-US" sz="1616" dirty="0">
              <a:solidFill>
                <a:schemeClr val="tx1"/>
              </a:solidFill>
            </a:endParaRP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Group Id = </a:t>
            </a:r>
            <a:r>
              <a:rPr lang="en-US" sz="1616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e9611f8e-ba94-44c6-8117-31e30d860187</a:t>
            </a:r>
            <a:endParaRPr lang="en-US" sz="1616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Please note embed </a:t>
            </a:r>
            <a:r>
              <a:rPr lang="en-US" sz="2400" dirty="0" err="1">
                <a:solidFill>
                  <a:schemeClr val="tx1"/>
                </a:solidFill>
              </a:rPr>
              <a:t>url</a:t>
            </a:r>
            <a:r>
              <a:rPr lang="en-US" sz="2400" dirty="0">
                <a:solidFill>
                  <a:schemeClr val="tx1"/>
                </a:solidFill>
              </a:rPr>
              <a:t>, group id and report 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E743F-9E22-4EA2-A533-FD296E57B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</Words>
  <Application>Microsoft Office PowerPoint</Application>
  <PresentationFormat>Widescreen</PresentationFormat>
  <Paragraphs>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C+E Readiness Template</vt:lpstr>
      <vt:lpstr>Power BI Embedded</vt:lpstr>
      <vt:lpstr>Hands-On Module</vt:lpstr>
      <vt:lpstr>Registered your app for Power BI</vt:lpstr>
      <vt:lpstr>Registered your app for Power BI</vt:lpstr>
      <vt:lpstr>Registered your app for Power BI</vt:lpstr>
      <vt:lpstr>Power BI</vt:lpstr>
      <vt:lpstr>Power BI</vt:lpstr>
      <vt:lpstr>Power BI</vt:lpstr>
      <vt:lpstr>Power BI</vt:lpstr>
      <vt:lpstr>REST API</vt:lpstr>
      <vt:lpstr>REST API Part</vt:lpstr>
      <vt:lpstr>REST API Part</vt:lpstr>
      <vt:lpstr>Attached Power BI Report in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 Chaudhary</dc:creator>
  <cp:lastModifiedBy>Haroon Chaudhary</cp:lastModifiedBy>
  <cp:revision>2</cp:revision>
  <dcterms:created xsi:type="dcterms:W3CDTF">2019-02-22T04:26:37Z</dcterms:created>
  <dcterms:modified xsi:type="dcterms:W3CDTF">2019-02-22T04:27:47Z</dcterms:modified>
</cp:coreProperties>
</file>