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324" r:id="rId9"/>
    <p:sldId id="334" r:id="rId10"/>
    <p:sldId id="265" r:id="rId11"/>
    <p:sldId id="336" r:id="rId12"/>
    <p:sldId id="335" r:id="rId13"/>
    <p:sldId id="333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2" autoAdjust="0"/>
    <p:restoredTop sz="89776" autoAdjust="0"/>
  </p:normalViewPr>
  <p:slideViewPr>
    <p:cSldViewPr snapToGrid="0">
      <p:cViewPr varScale="1">
        <p:scale>
          <a:sx n="170" d="100"/>
          <a:sy n="170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2/28/2019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2/28/2019 12:56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2/28/2019 12:56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Pre-Lab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Introduction to the Pre-Lab Material</a:t>
            </a:r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CA3-86E8-49EE-AC39-6319AB1E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+mn-lt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345D-64BC-4940-A39E-ECE804441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91152"/>
              </p:ext>
            </p:extLst>
          </p:nvPr>
        </p:nvGraphicFramePr>
        <p:xfrm>
          <a:off x="1466895" y="2731015"/>
          <a:ext cx="9258211" cy="13959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07911">
                  <a:extLst>
                    <a:ext uri="{9D8B030D-6E8A-4147-A177-3AD203B41FA5}">
                      <a16:colId xmlns:a16="http://schemas.microsoft.com/office/drawing/2014/main" val="4238513985"/>
                    </a:ext>
                  </a:extLst>
                </a:gridCol>
                <a:gridCol w="5254994">
                  <a:extLst>
                    <a:ext uri="{9D8B030D-6E8A-4147-A177-3AD203B41FA5}">
                      <a16:colId xmlns:a16="http://schemas.microsoft.com/office/drawing/2014/main" val="2366481895"/>
                    </a:ext>
                  </a:extLst>
                </a:gridCol>
                <a:gridCol w="895306">
                  <a:extLst>
                    <a:ext uri="{9D8B030D-6E8A-4147-A177-3AD203B41FA5}">
                      <a16:colId xmlns:a16="http://schemas.microsoft.com/office/drawing/2014/main" val="2522062909"/>
                    </a:ext>
                  </a:extLst>
                </a:gridCol>
              </a:tblGrid>
              <a:tr h="453237">
                <a:tc gridSpan="3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647" marR="90647" marT="45324" marB="4532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68925"/>
                  </a:ext>
                </a:extLst>
              </a:tr>
              <a:tr h="942733">
                <a:tc>
                  <a:txBody>
                    <a:bodyPr/>
                    <a:lstStyle/>
                    <a:p>
                      <a:r>
                        <a:rPr lang="en-US" sz="1800" dirty="0"/>
                        <a:t>Pre-Lab Introduction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 overview of the required material is outlined in the following slide</a:t>
                      </a:r>
                    </a:p>
                  </a:txBody>
                  <a:tcPr marL="90647" marR="90647" marT="45324" marB="45324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Minutes</a:t>
                      </a:r>
                    </a:p>
                  </a:txBody>
                  <a:tcPr marL="90647" marR="90647" marT="45324" marB="45324" anchor="ctr"/>
                </a:tc>
                <a:extLst>
                  <a:ext uri="{0D108BD9-81ED-4DB2-BD59-A6C34878D82A}">
                    <a16:rowId xmlns:a16="http://schemas.microsoft.com/office/drawing/2014/main" val="247017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32576-F506-4617-860E-7E55AF241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92881"/>
          </a:xfrm>
        </p:spPr>
        <p:txBody>
          <a:bodyPr/>
          <a:lstStyle/>
          <a:p>
            <a:r>
              <a:rPr lang="en-US" sz="2000" dirty="0"/>
              <a:t>The Pre-Lab Module is designed to walk you through how to set up all the resources required for the Modules</a:t>
            </a:r>
          </a:p>
          <a:p>
            <a:r>
              <a:rPr lang="en-US" sz="2000" dirty="0"/>
              <a:t>This overview will discuss:</a:t>
            </a:r>
          </a:p>
          <a:p>
            <a:pPr lvl="1"/>
            <a:r>
              <a:rPr lang="en-US" sz="2000" dirty="0"/>
              <a:t>the data resources at a high level, </a:t>
            </a:r>
          </a:p>
          <a:p>
            <a:pPr lvl="1"/>
            <a:r>
              <a:rPr lang="en-US" sz="2000" dirty="0"/>
              <a:t>the expected time frame, </a:t>
            </a:r>
          </a:p>
          <a:p>
            <a:pPr lvl="1"/>
            <a:r>
              <a:rPr lang="en-US" sz="2000" dirty="0"/>
              <a:t>and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3E385-E580-4CBD-9915-F525917A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Pre-Lab Overview</a:t>
            </a:r>
          </a:p>
        </p:txBody>
      </p:sp>
    </p:spTree>
    <p:extLst>
      <p:ext uri="{BB962C8B-B14F-4D97-AF65-F5344CB8AC3E}">
        <p14:creationId xmlns:p14="http://schemas.microsoft.com/office/powerpoint/2010/main" val="2987582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Pre-Lab Resources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F485-8265-425E-8531-6035E7F4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18235"/>
              </p:ext>
            </p:extLst>
          </p:nvPr>
        </p:nvGraphicFramePr>
        <p:xfrm>
          <a:off x="2032000" y="2333138"/>
          <a:ext cx="8128000" cy="296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9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908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Sets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methods of Data Sets are available for the Module.  Select one of the three options: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Bacpac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Dstx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4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Workbooks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Workbooks are attached as Power BI samples including visualizations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Apps available to use as an example to embed Power BI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7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7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42A9-88FA-4F65-A5E5-04393337A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set of resources are ordered and grouped in a logical manner to assist in leading workshops or developing skills through self-paced materials.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AFA5-27D2-4E92-A5D5-A72899E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n-lt"/>
              </a:rPr>
              <a:t>Pre-Lab Tools</a:t>
            </a:r>
            <a:endParaRPr lang="en-US" sz="4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BF485-8265-425E-8531-6035E7F4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44232"/>
              </p:ext>
            </p:extLst>
          </p:nvPr>
        </p:nvGraphicFramePr>
        <p:xfrm>
          <a:off x="2032000" y="2333138"/>
          <a:ext cx="8128000" cy="296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9991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9083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Code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 methods of Data Sets are available for the Module.  Select one of the three options: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Excel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Bacpac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Dstx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74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BI Desktop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Workbooks are attached as Power BI samples including visualizations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5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App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Apps available to use as an example to embed Power BI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47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2678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FBDD5D-398D-4B70-A793-B5A931C78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64423"/>
          </a:xfrm>
        </p:spPr>
        <p:txBody>
          <a:bodyPr/>
          <a:lstStyle/>
          <a:p>
            <a:r>
              <a:rPr lang="en-US" sz="2020" dirty="0"/>
              <a:t>The Pre-Lab Module can take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5CD3A-2FF6-4FB1-9CC5-DC09D68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</a:t>
            </a:r>
          </a:p>
        </p:txBody>
      </p:sp>
    </p:spTree>
    <p:extLst>
      <p:ext uri="{BB962C8B-B14F-4D97-AF65-F5344CB8AC3E}">
        <p14:creationId xmlns:p14="http://schemas.microsoft.com/office/powerpoint/2010/main" val="16744791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6250</TotalTime>
  <Words>324</Words>
  <Application>Microsoft Office PowerPoint</Application>
  <PresentationFormat>Widescreen</PresentationFormat>
  <Paragraphs>51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Pre-Lab</vt:lpstr>
      <vt:lpstr>Introduction</vt:lpstr>
      <vt:lpstr>Abstract and learning objectives</vt:lpstr>
      <vt:lpstr>Introduction</vt:lpstr>
      <vt:lpstr>Pre-Lab Overview</vt:lpstr>
      <vt:lpstr>Pre-Lab Resources</vt:lpstr>
      <vt:lpstr>Pre-Lab Tools</vt:lpstr>
      <vt:lpstr>Timeframe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92</cp:revision>
  <dcterms:created xsi:type="dcterms:W3CDTF">2016-01-21T23:17:09Z</dcterms:created>
  <dcterms:modified xsi:type="dcterms:W3CDTF">2019-03-01T21:07:37Z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