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5"/>
  </p:notesMasterIdLst>
  <p:sldIdLst>
    <p:sldId id="300" r:id="rId6"/>
    <p:sldId id="312" r:id="rId7"/>
    <p:sldId id="323" r:id="rId8"/>
    <p:sldId id="324" r:id="rId9"/>
    <p:sldId id="265" r:id="rId10"/>
    <p:sldId id="334" r:id="rId11"/>
    <p:sldId id="335" r:id="rId12"/>
    <p:sldId id="33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8:02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  <p:sldLayoutId id="2147483695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est/api/power-bi/groups/addgroupuser" TargetMode="External"/><Relationship Id="rId2" Type="http://schemas.openxmlformats.org/officeDocument/2006/relationships/hyperlink" Target="https://docs.microsoft.com/en-us/power-bi/developer/embed-service-principal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Concepts and FAQs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Understand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Concepts and FAQs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51505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Concepts and FAQs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lab contains 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Example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DE4-2F49-4E9B-9E06-45C9BD82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83688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04281-1379-41C8-8F62-B6A453B8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848A-B95D-4DD9-BB42-F8F14427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7211"/>
            <a:ext cx="5157787" cy="627864"/>
          </a:xfrm>
        </p:spPr>
        <p:txBody>
          <a:bodyPr/>
          <a:lstStyle/>
          <a:p>
            <a:r>
              <a:rPr lang="en-US" sz="1600" dirty="0"/>
              <a:t>What are the prerequisites to create a PBIE capacity in Azure?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ED99-8475-4492-B62C-D98E7DA5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12749"/>
          </a:xfrm>
        </p:spPr>
        <p:txBody>
          <a:bodyPr/>
          <a:lstStyle/>
          <a:p>
            <a:r>
              <a:rPr lang="en-US" sz="1600" dirty="0"/>
              <a:t>Sign in to your organizational directory (MSA accounts are not supported).</a:t>
            </a:r>
          </a:p>
          <a:p>
            <a:r>
              <a:rPr lang="en-US" sz="1600" dirty="0"/>
              <a:t>You need to have a Power BI tenant, that is, at least one user in your directory has signed up to Power BI.</a:t>
            </a:r>
          </a:p>
          <a:p>
            <a:r>
              <a:rPr lang="en-US" sz="1600" dirty="0"/>
              <a:t>You need to have an Azure subscription in your organizational directory.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91689F-45D4-4EC5-8221-1E9C3943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7211"/>
            <a:ext cx="5183188" cy="627864"/>
          </a:xfrm>
        </p:spPr>
        <p:txBody>
          <a:bodyPr/>
          <a:lstStyle/>
          <a:p>
            <a:r>
              <a:rPr lang="en-US" sz="1600" dirty="0"/>
              <a:t>How do I manage permissions for service principals with Power BI?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9E7A62-4A52-4258-9051-8A853B5F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855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Once you enable </a:t>
            </a:r>
            <a:r>
              <a:rPr lang="en-US" sz="16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 principal</a:t>
            </a:r>
            <a:r>
              <a:rPr lang="en-US" sz="1600" dirty="0">
                <a:solidFill>
                  <a:schemeClr val="tx1"/>
                </a:solidFill>
              </a:rPr>
              <a:t> to be used with Power BI, the application's AD permissions don't take effect anymore. The application's permissions are then managed through the Power BI admin portal.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Service principals inherit the permissions for all Power BI tenant settings from their security group. To restrict permissions, create a dedicated security group for service principals and add it to the 'Except specific security groups' list for the relevant, enabled Power BI settings.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This situation matters when you add the service principal as an </a:t>
            </a:r>
            <a:r>
              <a:rPr lang="en-US" sz="1600" b="1" dirty="0">
                <a:solidFill>
                  <a:schemeClr val="tx1"/>
                </a:solidFill>
              </a:rPr>
              <a:t>admin</a:t>
            </a:r>
            <a:r>
              <a:rPr lang="en-US" sz="1600" dirty="0">
                <a:solidFill>
                  <a:schemeClr val="tx1"/>
                </a:solidFill>
              </a:rPr>
              <a:t> to the new workspace. You can manage this task through the </a:t>
            </a:r>
            <a:r>
              <a:rPr lang="en-US" sz="1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n-US" sz="1600" dirty="0">
                <a:solidFill>
                  <a:schemeClr val="tx1"/>
                </a:solidFill>
              </a:rPr>
              <a:t> or with the Power BI service.</a:t>
            </a:r>
          </a:p>
        </p:txBody>
      </p:sp>
    </p:spTree>
    <p:extLst>
      <p:ext uri="{BB962C8B-B14F-4D97-AF65-F5344CB8AC3E}">
        <p14:creationId xmlns:p14="http://schemas.microsoft.com/office/powerpoint/2010/main" val="35217668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201</Words>
  <Application>Microsoft Office PowerPoint</Application>
  <PresentationFormat>Widescreen</PresentationFormat>
  <Paragraphs>31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Concepts and FAQs</vt:lpstr>
      <vt:lpstr>Abstract and learning objectives</vt:lpstr>
      <vt:lpstr>Concepts and FAQs</vt:lpstr>
      <vt:lpstr>Example</vt:lpstr>
      <vt:lpstr>FAQs</vt:lpstr>
      <vt:lpstr>FAQs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87</cp:revision>
  <dcterms:created xsi:type="dcterms:W3CDTF">2016-01-21T23:17:09Z</dcterms:created>
  <dcterms:modified xsi:type="dcterms:W3CDTF">2019-02-28T02:05:25Z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