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15"/>
  </p:notesMasterIdLst>
  <p:sldIdLst>
    <p:sldId id="300" r:id="rId6"/>
    <p:sldId id="312" r:id="rId7"/>
    <p:sldId id="323" r:id="rId8"/>
    <p:sldId id="324" r:id="rId9"/>
    <p:sldId id="265" r:id="rId10"/>
    <p:sldId id="334" r:id="rId11"/>
    <p:sldId id="333" r:id="rId12"/>
    <p:sldId id="321" r:id="rId13"/>
    <p:sldId id="31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70" d="100"/>
          <a:sy n="170" d="100"/>
        </p:scale>
        <p:origin x="101" y="2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2/25/2019 11:45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2/25/2019 11:45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2/25/2019 11:45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2/25/2019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2/25/2019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23879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695"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Data Sources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Segoe UI Semilight" panose="020B0402040204020203" pitchFamily="34" charset="0"/>
                <a:cs typeface="Segoe UI Semilight" panose="020B0402040204020203" pitchFamily="34" charset="0"/>
              </a:rPr>
              <a:t>Learn Data Sources available to Power BI</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Data Sources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3542688197"/>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Embedding Power BI Content</a:t>
                      </a:r>
                    </a:p>
                    <a:p>
                      <a:endParaRPr lang="en-US" sz="1800" dirty="0"/>
                    </a:p>
                  </a:txBody>
                  <a:tcPr marL="90647" marR="90647" marT="45324" marB="45324" anchor="ctr"/>
                </a:tc>
                <a:tc>
                  <a:txBody>
                    <a:bodyPr/>
                    <a:lstStyle/>
                    <a:p>
                      <a:r>
                        <a:rPr lang="en-US" sz="1200" dirty="0"/>
                        <a:t>The Power BI service (SaaS) and the Power BI Embedded service in Azure (PaaS) have APIs for embedding your dashboards and reports. This feature means you can access the latest Power BI features – such as dashboards, gateways, and app workspaces – when embedding your content.</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b="1" dirty="0">
                <a:latin typeface="+mn-lt"/>
              </a:rPr>
              <a:t>Connect to Data</a:t>
            </a:r>
            <a:endParaRPr lang="en-US" sz="4400" kern="1200" dirty="0">
              <a:solidFill>
                <a:schemeClr val="tx1"/>
              </a:solidFill>
              <a:latin typeface="+mn-lt"/>
              <a:ea typeface="+mj-ea"/>
              <a:cs typeface="+mj-cs"/>
            </a:endParaRPr>
          </a:p>
        </p:txBody>
      </p:sp>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a:xfrm>
            <a:off x="269240" y="1620938"/>
            <a:ext cx="5378548" cy="2377940"/>
          </a:xfrm>
        </p:spPr>
        <p:txBody>
          <a:bodyPr vert="horz" lIns="91440" tIns="45720" rIns="91440" bIns="45720" rtlCol="0">
            <a:normAutofit/>
          </a:bodyPr>
          <a:lstStyle/>
          <a:p>
            <a:pPr marL="285750"/>
            <a:r>
              <a:rPr lang="en-US" sz="1800" spc="200" dirty="0"/>
              <a:t>To connect to data, select Get Data from the Home </a:t>
            </a:r>
            <a:r>
              <a:rPr lang="en-US" sz="1800" spc="200" dirty="0" err="1"/>
              <a:t>ribbon.Selecting</a:t>
            </a:r>
            <a:r>
              <a:rPr lang="en-US" sz="1800" spc="200" dirty="0"/>
              <a:t> the down arrow, or the Get Data</a:t>
            </a:r>
          </a:p>
          <a:p>
            <a:pPr marL="285750"/>
            <a:r>
              <a:rPr lang="en-US" sz="1800" spc="200" dirty="0"/>
              <a:t>text on the button, shows the Most Common data types menu shown in </a:t>
            </a:r>
            <a:r>
              <a:rPr lang="en-US" sz="1800" spc="200" dirty="0" err="1"/>
              <a:t>thefollowing</a:t>
            </a:r>
            <a:r>
              <a:rPr lang="en-US" sz="1800" spc="200" dirty="0"/>
              <a:t> image:</a:t>
            </a:r>
          </a:p>
        </p:txBody>
      </p:sp>
      <p:pic>
        <p:nvPicPr>
          <p:cNvPr id="11" name="Picture 10">
            <a:extLst>
              <a:ext uri="{FF2B5EF4-FFF2-40B4-BE49-F238E27FC236}">
                <a16:creationId xmlns:a16="http://schemas.microsoft.com/office/drawing/2014/main" id="{D4F04040-60DC-4B99-900D-DCD0BE744D62}"/>
              </a:ext>
            </a:extLst>
          </p:cNvPr>
          <p:cNvPicPr>
            <a:picLocks noChangeAspect="1"/>
          </p:cNvPicPr>
          <p:nvPr/>
        </p:nvPicPr>
        <p:blipFill>
          <a:blip r:embed="rId2"/>
          <a:stretch>
            <a:fillRect/>
          </a:stretch>
        </p:blipFill>
        <p:spPr>
          <a:xfrm>
            <a:off x="7589935" y="1621775"/>
            <a:ext cx="3416209" cy="3890682"/>
          </a:xfrm>
          <a:prstGeom prst="rect">
            <a:avLst/>
          </a:prstGeom>
        </p:spPr>
      </p:pic>
    </p:spTree>
    <p:extLst>
      <p:ext uri="{BB962C8B-B14F-4D97-AF65-F5344CB8AC3E}">
        <p14:creationId xmlns:p14="http://schemas.microsoft.com/office/powerpoint/2010/main" val="5381279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b="1" dirty="0">
                <a:latin typeface="+mn-lt"/>
              </a:rPr>
              <a:t>More Data</a:t>
            </a:r>
            <a:endParaRPr lang="en-US" sz="4400" kern="1200" dirty="0">
              <a:solidFill>
                <a:schemeClr val="tx1"/>
              </a:solidFill>
              <a:latin typeface="+mn-lt"/>
              <a:ea typeface="+mj-ea"/>
              <a:cs typeface="+mj-cs"/>
            </a:endParaRPr>
          </a:p>
        </p:txBody>
      </p:sp>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a:xfrm>
            <a:off x="269240" y="1620938"/>
            <a:ext cx="5378548" cy="2377940"/>
          </a:xfrm>
        </p:spPr>
        <p:txBody>
          <a:bodyPr vert="horz" lIns="91440" tIns="45720" rIns="91440" bIns="45720" rtlCol="0">
            <a:normAutofit/>
          </a:bodyPr>
          <a:lstStyle/>
          <a:p>
            <a:pPr marL="285750"/>
            <a:r>
              <a:rPr lang="en-US" sz="1800" dirty="0"/>
              <a:t>Selecting More… from the Most Common menu displays the Get Data window. You can also bring up the Get Data window (and bypass the Most Common menu) by selecting the Get Data icon button directly.</a:t>
            </a:r>
            <a:endParaRPr lang="en-US" sz="1800" spc="200" dirty="0"/>
          </a:p>
        </p:txBody>
      </p:sp>
      <p:pic>
        <p:nvPicPr>
          <p:cNvPr id="3" name="Picture 2">
            <a:extLst>
              <a:ext uri="{FF2B5EF4-FFF2-40B4-BE49-F238E27FC236}">
                <a16:creationId xmlns:a16="http://schemas.microsoft.com/office/drawing/2014/main" id="{95A0ABC8-7401-4441-A85B-34CACA85197E}"/>
              </a:ext>
            </a:extLst>
          </p:cNvPr>
          <p:cNvPicPr>
            <a:picLocks noChangeAspect="1"/>
          </p:cNvPicPr>
          <p:nvPr/>
        </p:nvPicPr>
        <p:blipFill>
          <a:blip r:embed="rId2"/>
          <a:stretch>
            <a:fillRect/>
          </a:stretch>
        </p:blipFill>
        <p:spPr>
          <a:xfrm>
            <a:off x="6794757" y="1885069"/>
            <a:ext cx="4057044" cy="3087861"/>
          </a:xfrm>
          <a:prstGeom prst="rect">
            <a:avLst/>
          </a:prstGeom>
        </p:spPr>
      </p:pic>
    </p:spTree>
    <p:extLst>
      <p:ext uri="{BB962C8B-B14F-4D97-AF65-F5344CB8AC3E}">
        <p14:creationId xmlns:p14="http://schemas.microsoft.com/office/powerpoint/2010/main" val="6039872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4667</TotalTime>
  <Words>274</Words>
  <Application>Microsoft Office PowerPoint</Application>
  <PresentationFormat>Widescreen</PresentationFormat>
  <Paragraphs>33</Paragraphs>
  <Slides>9</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Consolas</vt:lpstr>
      <vt:lpstr>Segoe UI</vt:lpstr>
      <vt:lpstr>Segoe UI Light</vt:lpstr>
      <vt:lpstr>Segoe UI Semilight</vt:lpstr>
      <vt:lpstr>Wingdings</vt:lpstr>
      <vt:lpstr>2_Server and Cloud 2013</vt:lpstr>
      <vt:lpstr>C+E Readiness Template</vt:lpstr>
      <vt:lpstr>Power BI Data Sources</vt:lpstr>
      <vt:lpstr>Introduction</vt:lpstr>
      <vt:lpstr>Abstract and learning objectives</vt:lpstr>
      <vt:lpstr>Data Sources</vt:lpstr>
      <vt:lpstr>Connect to Data</vt:lpstr>
      <vt:lpstr>More Data</vt:lpstr>
      <vt:lpstr>Wrap Up</vt:lpstr>
      <vt:lpstr>Wrap-up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82</cp:revision>
  <dcterms:created xsi:type="dcterms:W3CDTF">2016-01-21T23:17:09Z</dcterms:created>
  <dcterms:modified xsi:type="dcterms:W3CDTF">2019-02-26T05:51:57Z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