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6"/>
  </p:notesMasterIdLst>
  <p:sldIdLst>
    <p:sldId id="300" r:id="rId6"/>
    <p:sldId id="312" r:id="rId7"/>
    <p:sldId id="323" r:id="rId8"/>
    <p:sldId id="258" r:id="rId9"/>
    <p:sldId id="260" r:id="rId10"/>
    <p:sldId id="261" r:id="rId11"/>
    <p:sldId id="334" r:id="rId12"/>
    <p:sldId id="333" r:id="rId13"/>
    <p:sldId id="321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2/25/2019 11:19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2/25/2019 11:19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2/25/2019 11:19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ortal.azure.com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 Power BI objects within applications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22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Step 1: Sign in to Power BI’s developer portal to register your application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u="sng" dirty="0"/>
              <a:t>https://dev.powerbi.com/apps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2AF5C-7618-468A-8726-4A8AA7CC94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9159" y="1792941"/>
            <a:ext cx="5943600" cy="305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Register your app by filling in the required fields</a:t>
            </a:r>
          </a:p>
          <a:p>
            <a:pPr marL="0" indent="0">
              <a:buNone/>
            </a:pPr>
            <a:r>
              <a:rPr lang="en-US" sz="2400" dirty="0"/>
              <a:t>Remember the values for Application Name and Client ID</a:t>
            </a:r>
          </a:p>
          <a:p>
            <a:pPr marL="239025" lvl="1" indent="0">
              <a:buNone/>
            </a:pPr>
            <a:r>
              <a:rPr lang="en-US" sz="1616" dirty="0"/>
              <a:t>Example Client ID : 7114bf2f-8aad-49ad-8a7c-2e80e9b6fbba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84763-954F-4C47-AEC5-DB700855F7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352" y="1189176"/>
            <a:ext cx="601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Grant Permission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933197" cy="46310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Open the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en-US" sz="2400" dirty="0"/>
              <a:t>using the same Power BI Pro account used to register the application</a:t>
            </a:r>
          </a:p>
          <a:p>
            <a:pPr algn="l"/>
            <a:r>
              <a:rPr lang="en-US" sz="2400" dirty="0"/>
              <a:t>Navigate to: Azure Active Directory</a:t>
            </a:r>
          </a:p>
          <a:p>
            <a:pPr algn="l"/>
            <a:r>
              <a:rPr lang="en-US" sz="2400" dirty="0"/>
              <a:t>Setting -&gt; </a:t>
            </a:r>
          </a:p>
          <a:p>
            <a:pPr algn="l"/>
            <a:r>
              <a:rPr lang="en-US" sz="2400" dirty="0"/>
              <a:t>	Required Permission -&gt; </a:t>
            </a:r>
          </a:p>
          <a:p>
            <a:pPr algn="l"/>
            <a:r>
              <a:rPr lang="en-US" sz="2400" dirty="0"/>
              <a:t>		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9502" y="1044030"/>
            <a:ext cx="46679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9F88-9836-406B-9BBD-B02CC2E2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3600" b="1" dirty="0"/>
              <a:t>Register an application in Azure Active Directory (Azure AD)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3EAC-A977-4A5F-9B83-EC973DCD0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488100"/>
          </a:xfrm>
        </p:spPr>
        <p:txBody>
          <a:bodyPr/>
          <a:lstStyle/>
          <a:p>
            <a:r>
              <a:rPr lang="en-US" dirty="0"/>
              <a:t>https://docs.microsoft.com/en-us/power-bi/developer/register-app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6A0BB-2E26-457F-A070-54D149D3C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81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239</Words>
  <Application>Microsoft Office PowerPoint</Application>
  <PresentationFormat>Widescreen</PresentationFormat>
  <Paragraphs>42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App Registration Tool</vt:lpstr>
      <vt:lpstr>App Registration Tool</vt:lpstr>
      <vt:lpstr>Grant Permission</vt:lpstr>
      <vt:lpstr>Register an application in Azure Active Directory (Azure AD)</vt:lpstr>
      <vt:lpstr>Wrap Up</vt:lpstr>
      <vt:lpstr>Wrap-up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83</cp:revision>
  <dcterms:created xsi:type="dcterms:W3CDTF">2016-01-21T23:17:09Z</dcterms:created>
  <dcterms:modified xsi:type="dcterms:W3CDTF">2019-02-26T05:28:09Z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