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5"/>
  </p:notesMasterIdLst>
  <p:sldIdLst>
    <p:sldId id="300" r:id="rId6"/>
    <p:sldId id="312" r:id="rId7"/>
    <p:sldId id="323" r:id="rId8"/>
    <p:sldId id="334" r:id="rId9"/>
    <p:sldId id="336" r:id="rId10"/>
    <p:sldId id="335" r:id="rId11"/>
    <p:sldId id="333" r:id="rId12"/>
    <p:sldId id="321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2/25/2019 11:13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2/25/2019 11:13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2/25/2019 11:13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 Power BI objects within applications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E647-F27A-4877-BB33-A3A602BF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for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1C48-9C4F-4C8A-ABFD-07E18F223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22578"/>
          </a:xfrm>
        </p:spPr>
        <p:txBody>
          <a:bodyPr/>
          <a:lstStyle/>
          <a:p>
            <a:r>
              <a:rPr lang="en-US" dirty="0"/>
              <a:t>https://docs.microsoft.com/en-us/power-bi/developer/embed-sample-for-customers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386E5-54C6-4881-9FC1-AA6168A333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1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E647-F27A-4877-BB33-A3A602BF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for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1C48-9C4F-4C8A-ABFD-07E18F223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57056"/>
          </a:xfrm>
        </p:spPr>
        <p:txBody>
          <a:bodyPr/>
          <a:lstStyle/>
          <a:p>
            <a:r>
              <a:rPr lang="en-US" dirty="0"/>
              <a:t>https://docs.microsoft.com/en-us/power-bi/developer/embed-sample-for-your-organization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386E5-54C6-4881-9FC1-AA6168A333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50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E647-F27A-4877-BB33-A3A602BF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for Sovereign Clouds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1C48-9C4F-4C8A-ABFD-07E18F223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57056"/>
          </a:xfrm>
        </p:spPr>
        <p:txBody>
          <a:bodyPr/>
          <a:lstStyle/>
          <a:p>
            <a:r>
              <a:rPr lang="en-US" dirty="0"/>
              <a:t>https://docs.microsoft.com/en-us/power-bi/developer/embed-sample-for-customers-sovereign-clouds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386E5-54C6-4881-9FC1-AA6168A333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088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preferred solution for the case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solutions designed by other teams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4239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187</Words>
  <Application>Microsoft Office PowerPoint</Application>
  <PresentationFormat>Widescreen</PresentationFormat>
  <Paragraphs>32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Embed for Customers</vt:lpstr>
      <vt:lpstr>Embed for Organization</vt:lpstr>
      <vt:lpstr>Embed for Sovereign Clouds</vt:lpstr>
      <vt:lpstr>Wrap Up</vt:lpstr>
      <vt:lpstr>Wrap-up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81</cp:revision>
  <dcterms:created xsi:type="dcterms:W3CDTF">2016-01-21T23:17:09Z</dcterms:created>
  <dcterms:modified xsi:type="dcterms:W3CDTF">2019-02-26T05:36:12Z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