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4"/>
  </p:notesMasterIdLst>
  <p:sldIdLst>
    <p:sldId id="300" r:id="rId6"/>
    <p:sldId id="312" r:id="rId7"/>
    <p:sldId id="323" r:id="rId8"/>
    <p:sldId id="324" r:id="rId9"/>
    <p:sldId id="265" r:id="rId10"/>
    <p:sldId id="334" r:id="rId11"/>
    <p:sldId id="333"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12:40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Data Sources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Data Sources available to Power BI</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Data Sources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832685930"/>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Connect to Data</a:t>
            </a:r>
            <a:endParaRPr lang="en-US" sz="4400" kern="1200" dirty="0">
              <a:solidFill>
                <a:schemeClr val="tx1"/>
              </a:solidFill>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40" y="1620938"/>
            <a:ext cx="5378548" cy="2014250"/>
          </a:xfrm>
        </p:spPr>
        <p:txBody>
          <a:bodyPr vert="horz" lIns="91440" tIns="45720" rIns="91440" bIns="45720" rtlCol="0">
            <a:normAutofit/>
          </a:bodyPr>
          <a:lstStyle/>
          <a:p>
            <a:pPr marL="285750"/>
            <a:r>
              <a:rPr lang="en-US" sz="2000" spc="200" dirty="0"/>
              <a:t>To connect to data, select Get Data from the Home ribbon.</a:t>
            </a:r>
          </a:p>
          <a:p>
            <a:pPr marL="285750"/>
            <a:r>
              <a:rPr lang="en-US" sz="2000" spc="200" dirty="0"/>
              <a:t>Selecting the down arrow, or the Get Data text on the button, shows the Most Common data types menu shown in the following image:</a:t>
            </a:r>
          </a:p>
        </p:txBody>
      </p:sp>
      <p:pic>
        <p:nvPicPr>
          <p:cNvPr id="11" name="Picture 10">
            <a:extLst>
              <a:ext uri="{FF2B5EF4-FFF2-40B4-BE49-F238E27FC236}">
                <a16:creationId xmlns:a16="http://schemas.microsoft.com/office/drawing/2014/main" id="{D4F04040-60DC-4B99-900D-DCD0BE744D62}"/>
              </a:ext>
            </a:extLst>
          </p:cNvPr>
          <p:cNvPicPr>
            <a:picLocks noChangeAspect="1"/>
          </p:cNvPicPr>
          <p:nvPr/>
        </p:nvPicPr>
        <p:blipFill>
          <a:blip r:embed="rId2"/>
          <a:stretch>
            <a:fillRect/>
          </a:stretch>
        </p:blipFill>
        <p:spPr>
          <a:xfrm>
            <a:off x="7589935" y="1621775"/>
            <a:ext cx="3416209" cy="3890682"/>
          </a:xfrm>
          <a:prstGeom prst="rect">
            <a:avLst/>
          </a:prstGeom>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More Data</a:t>
            </a:r>
            <a:endParaRPr lang="en-US" sz="4400" kern="1200" dirty="0">
              <a:solidFill>
                <a:schemeClr val="tx1"/>
              </a:solidFill>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40" y="1620938"/>
            <a:ext cx="5378548" cy="1808062"/>
          </a:xfrm>
        </p:spPr>
        <p:txBody>
          <a:bodyPr vert="horz" lIns="91440" tIns="45720" rIns="91440" bIns="45720" rtlCol="0">
            <a:normAutofit/>
          </a:bodyPr>
          <a:lstStyle/>
          <a:p>
            <a:pPr marL="285750"/>
            <a:r>
              <a:rPr lang="en-US" sz="2000" dirty="0">
                <a:latin typeface="+mn-lt"/>
              </a:rPr>
              <a:t>Selecting More… from the Most Common menu displays the Get Data window. You can also bring up the Get Data window (and bypass the Most Common menu) by selecting the Get Data icon button directly.</a:t>
            </a:r>
            <a:endParaRPr lang="en-US" sz="2000" spc="200" dirty="0">
              <a:latin typeface="+mn-lt"/>
            </a:endParaRPr>
          </a:p>
        </p:txBody>
      </p:sp>
      <p:pic>
        <p:nvPicPr>
          <p:cNvPr id="3" name="Picture 2">
            <a:extLst>
              <a:ext uri="{FF2B5EF4-FFF2-40B4-BE49-F238E27FC236}">
                <a16:creationId xmlns:a16="http://schemas.microsoft.com/office/drawing/2014/main" id="{95A0ABC8-7401-4441-A85B-34CACA85197E}"/>
              </a:ext>
            </a:extLst>
          </p:cNvPr>
          <p:cNvPicPr>
            <a:picLocks noChangeAspect="1"/>
          </p:cNvPicPr>
          <p:nvPr/>
        </p:nvPicPr>
        <p:blipFill>
          <a:blip r:embed="rId2"/>
          <a:stretch>
            <a:fillRect/>
          </a:stretch>
        </p:blipFill>
        <p:spPr>
          <a:xfrm>
            <a:off x="6794757" y="1885069"/>
            <a:ext cx="4057044" cy="3087861"/>
          </a:xfrm>
          <a:prstGeom prst="rect">
            <a:avLst/>
          </a:prstGeom>
        </p:spPr>
      </p:pic>
    </p:spTree>
    <p:extLst>
      <p:ext uri="{BB962C8B-B14F-4D97-AF65-F5344CB8AC3E}">
        <p14:creationId xmlns:p14="http://schemas.microsoft.com/office/powerpoint/2010/main" val="603987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4668</TotalTime>
  <Words>255</Words>
  <Application>Microsoft Office PowerPoint</Application>
  <PresentationFormat>Widescreen</PresentationFormat>
  <Paragraphs>25</Paragraphs>
  <Slides>8</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Light</vt:lpstr>
      <vt:lpstr>Segoe UI Semilight</vt:lpstr>
      <vt:lpstr>Wingdings</vt:lpstr>
      <vt:lpstr>2_Server and Cloud 2013</vt:lpstr>
      <vt:lpstr>C+E Readiness Template</vt:lpstr>
      <vt:lpstr>Power BI Data Sources</vt:lpstr>
      <vt:lpstr>Introduction</vt:lpstr>
      <vt:lpstr>Abstract and learning objectives</vt:lpstr>
      <vt:lpstr>Data Sources</vt:lpstr>
      <vt:lpstr>Connect to Data</vt:lpstr>
      <vt:lpstr>More Data</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84</cp:revision>
  <dcterms:created xsi:type="dcterms:W3CDTF">2016-01-21T23:17:09Z</dcterms:created>
  <dcterms:modified xsi:type="dcterms:W3CDTF">2019-03-04T18:41:27Z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