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6"/>
  </p:notesMasterIdLst>
  <p:sldIdLst>
    <p:sldId id="300" r:id="rId6"/>
    <p:sldId id="312" r:id="rId7"/>
    <p:sldId id="323" r:id="rId8"/>
    <p:sldId id="258" r:id="rId9"/>
    <p:sldId id="260" r:id="rId10"/>
    <p:sldId id="261" r:id="rId11"/>
    <p:sldId id="339" r:id="rId12"/>
    <p:sldId id="335" r:id="rId13"/>
    <p:sldId id="333" r:id="rId14"/>
    <p:sldId id="3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12:39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12:39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3/4/2019 12:40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rtal.azure.com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6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and set-up required environments for Power BI Embedded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8616E0-58AB-4D2F-B5AC-3868BAC6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13" y="1189175"/>
            <a:ext cx="5489867" cy="3133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22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Step 1: Sign in to Power BI’s developer portal to register your application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u="sng" dirty="0"/>
              <a:t>https://dev.powerbi.com/apps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Register your app by filling in the required fields</a:t>
            </a:r>
          </a:p>
          <a:p>
            <a:pPr marL="0" indent="0">
              <a:buNone/>
            </a:pPr>
            <a:r>
              <a:rPr lang="en-US" sz="2400" dirty="0"/>
              <a:t>Remember the values for Application Name and Client ID</a:t>
            </a:r>
          </a:p>
          <a:p>
            <a:pPr marL="239025" lvl="1" indent="0">
              <a:buNone/>
            </a:pPr>
            <a:r>
              <a:rPr lang="en-US" sz="1616" dirty="0"/>
              <a:t>Example Client ID : 7114bf2f-8aad-49ad-8a7c-2e80e9b6fbba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1208-2543-4BB4-8EE6-299BC37A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00" y="1189176"/>
            <a:ext cx="4946375" cy="49463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400" dirty="0"/>
              <a:t>Grant Permission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933197" cy="3459025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3. Open the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en-US" sz="2400" dirty="0"/>
              <a:t>using the same Power BI Pro account used to register the application</a:t>
            </a:r>
          </a:p>
          <a:p>
            <a:pPr algn="l"/>
            <a:r>
              <a:rPr lang="en-US" sz="2400" dirty="0"/>
              <a:t>Navigate to: Azure Active Directory</a:t>
            </a:r>
          </a:p>
          <a:p>
            <a:pPr algn="l"/>
            <a:r>
              <a:rPr lang="en-US" sz="2400" dirty="0"/>
              <a:t>Setting -&gt; </a:t>
            </a:r>
          </a:p>
          <a:p>
            <a:pPr algn="l"/>
            <a:r>
              <a:rPr lang="en-US" sz="2400" dirty="0"/>
              <a:t>	Required Permission -&gt; </a:t>
            </a:r>
          </a:p>
          <a:p>
            <a:pPr algn="l"/>
            <a:r>
              <a:rPr lang="en-US" sz="2400" dirty="0"/>
              <a:t>		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EE16-51FA-4CD3-957F-FBF75DF0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2907172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9765-A80A-4187-A741-561D23F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60E8-C99D-4C28-9D0A-9F2268FF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0310"/>
            <a:ext cx="5157787" cy="406265"/>
          </a:xfrm>
        </p:spPr>
        <p:txBody>
          <a:bodyPr anchor="ctr"/>
          <a:lstStyle/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BAC2C-A011-4519-9074-762A931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626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65E4-3ABD-4555-9A90-072B0AE0C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60310"/>
            <a:ext cx="5183188" cy="406265"/>
          </a:xfrm>
        </p:spPr>
        <p:txBody>
          <a:bodyPr anchor="ctr"/>
          <a:lstStyle/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DC2E3-6A23-4749-93BF-4BD180BC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6265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507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196</Words>
  <Application>Microsoft Office PowerPoint</Application>
  <PresentationFormat>Widescreen</PresentationFormat>
  <Paragraphs>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App Registration Tool</vt:lpstr>
      <vt:lpstr>App Registration Tool</vt:lpstr>
      <vt:lpstr>Grant Permission</vt:lpstr>
      <vt:lpstr>FAQs</vt:lpstr>
      <vt:lpstr>FAQs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89</cp:revision>
  <dcterms:created xsi:type="dcterms:W3CDTF">2016-01-21T23:17:09Z</dcterms:created>
  <dcterms:modified xsi:type="dcterms:W3CDTF">2019-03-04T18:40:46Z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