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B"/>
    <a:srgbClr val="4B3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C2668-CA84-47F4-98E3-D4A811018B9E}" v="5" dt="2022-08-03T00:48:55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Cambraia" userId="1615583aa607cfb6" providerId="LiveId" clId="{93EC2668-CA84-47F4-98E3-D4A811018B9E}"/>
    <pc:docChg chg="undo custSel addSld delSld modSld sldOrd">
      <pc:chgData name="Henrique Cambraia" userId="1615583aa607cfb6" providerId="LiveId" clId="{93EC2668-CA84-47F4-98E3-D4A811018B9E}" dt="2022-08-03T00:49:13.331" v="85" actId="14100"/>
      <pc:docMkLst>
        <pc:docMk/>
      </pc:docMkLst>
      <pc:sldChg chg="addSp delSp modSp mod">
        <pc:chgData name="Henrique Cambraia" userId="1615583aa607cfb6" providerId="LiveId" clId="{93EC2668-CA84-47F4-98E3-D4A811018B9E}" dt="2022-08-03T00:45:20.160" v="26" actId="207"/>
        <pc:sldMkLst>
          <pc:docMk/>
          <pc:sldMk cId="1622823969" sldId="256"/>
        </pc:sldMkLst>
        <pc:spChg chg="add del">
          <ac:chgData name="Henrique Cambraia" userId="1615583aa607cfb6" providerId="LiveId" clId="{93EC2668-CA84-47F4-98E3-D4A811018B9E}" dt="2022-08-03T00:44:28.275" v="17" actId="22"/>
          <ac:spMkLst>
            <pc:docMk/>
            <pc:sldMk cId="1622823969" sldId="256"/>
            <ac:spMk id="11" creationId="{0B13CE7F-12A8-AB66-5184-845457876BD2}"/>
          </ac:spMkLst>
        </pc:spChg>
        <pc:spChg chg="mod">
          <ac:chgData name="Henrique Cambraia" userId="1615583aa607cfb6" providerId="LiveId" clId="{93EC2668-CA84-47F4-98E3-D4A811018B9E}" dt="2022-08-03T00:44:26.371" v="15" actId="1076"/>
          <ac:spMkLst>
            <pc:docMk/>
            <pc:sldMk cId="1622823969" sldId="256"/>
            <ac:spMk id="37" creationId="{C59FE377-B683-D1C5-4375-774C24C6C072}"/>
          </ac:spMkLst>
        </pc:spChg>
        <pc:spChg chg="mod">
          <ac:chgData name="Henrique Cambraia" userId="1615583aa607cfb6" providerId="LiveId" clId="{93EC2668-CA84-47F4-98E3-D4A811018B9E}" dt="2022-08-03T00:44:26.371" v="15" actId="1076"/>
          <ac:spMkLst>
            <pc:docMk/>
            <pc:sldMk cId="1622823969" sldId="256"/>
            <ac:spMk id="38" creationId="{A21989E4-38A3-631F-E427-9BA01D7DC3F4}"/>
          </ac:spMkLst>
        </pc:spChg>
        <pc:spChg chg="mod">
          <ac:chgData name="Henrique Cambraia" userId="1615583aa607cfb6" providerId="LiveId" clId="{93EC2668-CA84-47F4-98E3-D4A811018B9E}" dt="2022-08-03T00:45:07.709" v="25" actId="207"/>
          <ac:spMkLst>
            <pc:docMk/>
            <pc:sldMk cId="1622823969" sldId="256"/>
            <ac:spMk id="40" creationId="{76A65B41-D002-2C5D-D9B8-7C35C32DDC10}"/>
          </ac:spMkLst>
        </pc:spChg>
        <pc:spChg chg="mod">
          <ac:chgData name="Henrique Cambraia" userId="1615583aa607cfb6" providerId="LiveId" clId="{93EC2668-CA84-47F4-98E3-D4A811018B9E}" dt="2022-08-03T00:44:26.371" v="15" actId="1076"/>
          <ac:spMkLst>
            <pc:docMk/>
            <pc:sldMk cId="1622823969" sldId="256"/>
            <ac:spMk id="41" creationId="{B1F8DC6F-2D1B-3651-A147-56F721B2FCE3}"/>
          </ac:spMkLst>
        </pc:spChg>
        <pc:spChg chg="mod">
          <ac:chgData name="Henrique Cambraia" userId="1615583aa607cfb6" providerId="LiveId" clId="{93EC2668-CA84-47F4-98E3-D4A811018B9E}" dt="2022-08-03T00:44:26.371" v="15" actId="1076"/>
          <ac:spMkLst>
            <pc:docMk/>
            <pc:sldMk cId="1622823969" sldId="256"/>
            <ac:spMk id="42" creationId="{C7AF6A34-165D-2477-319A-9ECBEACA00EB}"/>
          </ac:spMkLst>
        </pc:spChg>
        <pc:spChg chg="mod">
          <ac:chgData name="Henrique Cambraia" userId="1615583aa607cfb6" providerId="LiveId" clId="{93EC2668-CA84-47F4-98E3-D4A811018B9E}" dt="2022-08-03T00:45:20.160" v="26" actId="207"/>
          <ac:spMkLst>
            <pc:docMk/>
            <pc:sldMk cId="1622823969" sldId="256"/>
            <ac:spMk id="43" creationId="{ED88E363-3F74-3D9E-FAAA-98D31E7BDDB9}"/>
          </ac:spMkLst>
        </pc:spChg>
        <pc:picChg chg="add mod">
          <ac:chgData name="Henrique Cambraia" userId="1615583aa607cfb6" providerId="LiveId" clId="{93EC2668-CA84-47F4-98E3-D4A811018B9E}" dt="2022-08-03T00:44:40.651" v="23" actId="1076"/>
          <ac:picMkLst>
            <pc:docMk/>
            <pc:sldMk cId="1622823969" sldId="256"/>
            <ac:picMk id="4" creationId="{3B966D95-9276-BB2D-B82E-B1629075D077}"/>
          </ac:picMkLst>
        </pc:picChg>
        <pc:picChg chg="del">
          <ac:chgData name="Henrique Cambraia" userId="1615583aa607cfb6" providerId="LiveId" clId="{93EC2668-CA84-47F4-98E3-D4A811018B9E}" dt="2022-08-03T00:44:20.835" v="14" actId="478"/>
          <ac:picMkLst>
            <pc:docMk/>
            <pc:sldMk cId="1622823969" sldId="256"/>
            <ac:picMk id="36" creationId="{FBD16B3A-E599-F5FA-850F-51EB034BAE87}"/>
          </ac:picMkLst>
        </pc:picChg>
      </pc:sldChg>
      <pc:sldChg chg="addSp delSp modSp mod">
        <pc:chgData name="Henrique Cambraia" userId="1615583aa607cfb6" providerId="LiveId" clId="{93EC2668-CA84-47F4-98E3-D4A811018B9E}" dt="2022-08-03T00:46:29.669" v="34" actId="1076"/>
        <pc:sldMkLst>
          <pc:docMk/>
          <pc:sldMk cId="2686754018" sldId="257"/>
        </pc:sldMkLst>
        <pc:spChg chg="add del mod">
          <ac:chgData name="Henrique Cambraia" userId="1615583aa607cfb6" providerId="LiveId" clId="{93EC2668-CA84-47F4-98E3-D4A811018B9E}" dt="2022-08-03T00:43:13.805" v="6" actId="478"/>
          <ac:spMkLst>
            <pc:docMk/>
            <pc:sldMk cId="2686754018" sldId="257"/>
            <ac:spMk id="11" creationId="{14036E0E-F847-D122-6FB4-C202F9EA8C73}"/>
          </ac:spMkLst>
        </pc:spChg>
        <pc:spChg chg="del">
          <ac:chgData name="Henrique Cambraia" userId="1615583aa607cfb6" providerId="LiveId" clId="{93EC2668-CA84-47F4-98E3-D4A811018B9E}" dt="2022-08-03T00:42:08.755" v="0" actId="478"/>
          <ac:spMkLst>
            <pc:docMk/>
            <pc:sldMk cId="2686754018" sldId="257"/>
            <ac:spMk id="12" creationId="{F2FDE0E9-855A-8325-AE13-CC93C6CCA0AF}"/>
          </ac:spMkLst>
        </pc:spChg>
        <pc:spChg chg="mod">
          <ac:chgData name="Henrique Cambraia" userId="1615583aa607cfb6" providerId="LiveId" clId="{93EC2668-CA84-47F4-98E3-D4A811018B9E}" dt="2022-08-03T00:42:23.627" v="1" actId="14100"/>
          <ac:spMkLst>
            <pc:docMk/>
            <pc:sldMk cId="2686754018" sldId="257"/>
            <ac:spMk id="13" creationId="{7CE4DFB2-9AB4-012B-7B38-FB56A5D82A9C}"/>
          </ac:spMkLst>
        </pc:spChg>
        <pc:spChg chg="del">
          <ac:chgData name="Henrique Cambraia" userId="1615583aa607cfb6" providerId="LiveId" clId="{93EC2668-CA84-47F4-98E3-D4A811018B9E}" dt="2022-08-03T00:42:45.643" v="4" actId="478"/>
          <ac:spMkLst>
            <pc:docMk/>
            <pc:sldMk cId="2686754018" sldId="257"/>
            <ac:spMk id="28" creationId="{0BD0DE20-CC9E-2F23-F80E-A3485EC3062F}"/>
          </ac:spMkLst>
        </pc:spChg>
        <pc:spChg chg="del">
          <ac:chgData name="Henrique Cambraia" userId="1615583aa607cfb6" providerId="LiveId" clId="{93EC2668-CA84-47F4-98E3-D4A811018B9E}" dt="2022-08-03T00:42:42.317" v="3" actId="478"/>
          <ac:spMkLst>
            <pc:docMk/>
            <pc:sldMk cId="2686754018" sldId="257"/>
            <ac:spMk id="29" creationId="{C4C9F844-CCE3-7D67-E10E-3AB2477BD509}"/>
          </ac:spMkLst>
        </pc:spChg>
        <pc:spChg chg="mod">
          <ac:chgData name="Henrique Cambraia" userId="1615583aa607cfb6" providerId="LiveId" clId="{93EC2668-CA84-47F4-98E3-D4A811018B9E}" dt="2022-08-03T00:45:57.174" v="28"/>
          <ac:spMkLst>
            <pc:docMk/>
            <pc:sldMk cId="2686754018" sldId="257"/>
            <ac:spMk id="34" creationId="{79724435-EEC3-B039-1EC5-7C62B2676668}"/>
          </ac:spMkLst>
        </pc:spChg>
        <pc:spChg chg="add del mod">
          <ac:chgData name="Henrique Cambraia" userId="1615583aa607cfb6" providerId="LiveId" clId="{93EC2668-CA84-47F4-98E3-D4A811018B9E}" dt="2022-08-03T00:43:32.726" v="7" actId="14100"/>
          <ac:spMkLst>
            <pc:docMk/>
            <pc:sldMk cId="2686754018" sldId="257"/>
            <ac:spMk id="35" creationId="{98030798-2852-BFD1-2091-616D19C8A300}"/>
          </ac:spMkLst>
        </pc:spChg>
        <pc:grpChg chg="add mod">
          <ac:chgData name="Henrique Cambraia" userId="1615583aa607cfb6" providerId="LiveId" clId="{93EC2668-CA84-47F4-98E3-D4A811018B9E}" dt="2022-08-03T00:46:29.669" v="34" actId="1076"/>
          <ac:grpSpMkLst>
            <pc:docMk/>
            <pc:sldMk cId="2686754018" sldId="257"/>
            <ac:grpSpMk id="26" creationId="{8FF5C318-CDB9-5DFE-30CD-C910B4CFE71A}"/>
          </ac:grpSpMkLst>
        </pc:grpChg>
        <pc:grpChg chg="del">
          <ac:chgData name="Henrique Cambraia" userId="1615583aa607cfb6" providerId="LiveId" clId="{93EC2668-CA84-47F4-98E3-D4A811018B9E}" dt="2022-08-03T00:42:42.317" v="3" actId="478"/>
          <ac:grpSpMkLst>
            <pc:docMk/>
            <pc:sldMk cId="2686754018" sldId="257"/>
            <ac:grpSpMk id="30" creationId="{9B69B82A-D32A-1CC7-8226-96BFCAC666EF}"/>
          </ac:grpSpMkLst>
        </pc:grpChg>
        <pc:grpChg chg="add del">
          <ac:chgData name="Henrique Cambraia" userId="1615583aa607cfb6" providerId="LiveId" clId="{93EC2668-CA84-47F4-98E3-D4A811018B9E}" dt="2022-08-03T00:43:13.805" v="6" actId="478"/>
          <ac:grpSpMkLst>
            <pc:docMk/>
            <pc:sldMk cId="2686754018" sldId="257"/>
            <ac:grpSpMk id="31" creationId="{9731C1E3-C638-3CFC-AFAA-2E906DA34C81}"/>
          </ac:grpSpMkLst>
        </pc:grpChg>
        <pc:picChg chg="add mod">
          <ac:chgData name="Henrique Cambraia" userId="1615583aa607cfb6" providerId="LiveId" clId="{93EC2668-CA84-47F4-98E3-D4A811018B9E}" dt="2022-08-03T00:44:00.870" v="13" actId="1076"/>
          <ac:picMkLst>
            <pc:docMk/>
            <pc:sldMk cId="2686754018" sldId="257"/>
            <ac:picMk id="3" creationId="{A54EDF3D-2D17-FEC8-E9C8-3F1243EEA83E}"/>
          </ac:picMkLst>
        </pc:picChg>
        <pc:picChg chg="del mod">
          <ac:chgData name="Henrique Cambraia" userId="1615583aa607cfb6" providerId="LiveId" clId="{93EC2668-CA84-47F4-98E3-D4A811018B9E}" dt="2022-08-03T00:43:52.771" v="11" actId="478"/>
          <ac:picMkLst>
            <pc:docMk/>
            <pc:sldMk cId="2686754018" sldId="257"/>
            <ac:picMk id="15" creationId="{70526DAE-D651-DBB4-9D87-91F8F725FB70}"/>
          </ac:picMkLst>
        </pc:picChg>
        <pc:picChg chg="mod">
          <ac:chgData name="Henrique Cambraia" userId="1615583aa607cfb6" providerId="LiveId" clId="{93EC2668-CA84-47F4-98E3-D4A811018B9E}" dt="2022-08-03T00:46:29.669" v="34" actId="1076"/>
          <ac:picMkLst>
            <pc:docMk/>
            <pc:sldMk cId="2686754018" sldId="257"/>
            <ac:picMk id="19" creationId="{5ABB23BD-D746-7A22-9E58-FFA9FCC035EA}"/>
          </ac:picMkLst>
        </pc:picChg>
        <pc:picChg chg="del">
          <ac:chgData name="Henrique Cambraia" userId="1615583aa607cfb6" providerId="LiveId" clId="{93EC2668-CA84-47F4-98E3-D4A811018B9E}" dt="2022-08-03T00:45:45.291" v="27" actId="478"/>
          <ac:picMkLst>
            <pc:docMk/>
            <pc:sldMk cId="2686754018" sldId="257"/>
            <ac:picMk id="22" creationId="{642F28DC-FEEB-58D8-51F4-AB9702F5CD2C}"/>
          </ac:picMkLst>
        </pc:picChg>
        <pc:picChg chg="mod">
          <ac:chgData name="Henrique Cambraia" userId="1615583aa607cfb6" providerId="LiveId" clId="{93EC2668-CA84-47F4-98E3-D4A811018B9E}" dt="2022-08-03T00:45:57.174" v="28"/>
          <ac:picMkLst>
            <pc:docMk/>
            <pc:sldMk cId="2686754018" sldId="257"/>
            <ac:picMk id="36" creationId="{DFA172EC-BB8A-B46C-66D4-F09D700A2EF0}"/>
          </ac:picMkLst>
        </pc:picChg>
        <pc:picChg chg="add mod">
          <ac:chgData name="Henrique Cambraia" userId="1615583aa607cfb6" providerId="LiveId" clId="{93EC2668-CA84-47F4-98E3-D4A811018B9E}" dt="2022-08-03T00:46:24.755" v="33" actId="1076"/>
          <ac:picMkLst>
            <pc:docMk/>
            <pc:sldMk cId="2686754018" sldId="257"/>
            <ac:picMk id="37" creationId="{6094182B-C294-C364-C530-A80A3829746D}"/>
          </ac:picMkLst>
        </pc:picChg>
      </pc:sldChg>
      <pc:sldChg chg="delSp del mod">
        <pc:chgData name="Henrique Cambraia" userId="1615583aa607cfb6" providerId="LiveId" clId="{93EC2668-CA84-47F4-98E3-D4A811018B9E}" dt="2022-08-03T00:47:03.252" v="37" actId="47"/>
        <pc:sldMkLst>
          <pc:docMk/>
          <pc:sldMk cId="3470633690" sldId="258"/>
        </pc:sldMkLst>
        <pc:picChg chg="del">
          <ac:chgData name="Henrique Cambraia" userId="1615583aa607cfb6" providerId="LiveId" clId="{93EC2668-CA84-47F4-98E3-D4A811018B9E}" dt="2022-08-03T00:46:36.554" v="35" actId="478"/>
          <ac:picMkLst>
            <pc:docMk/>
            <pc:sldMk cId="3470633690" sldId="258"/>
            <ac:picMk id="3" creationId="{EEE8FF31-EFA9-4D83-959B-27F057802924}"/>
          </ac:picMkLst>
        </pc:picChg>
      </pc:sldChg>
      <pc:sldChg chg="add del ord">
        <pc:chgData name="Henrique Cambraia" userId="1615583aa607cfb6" providerId="LiveId" clId="{93EC2668-CA84-47F4-98E3-D4A811018B9E}" dt="2022-08-03T00:47:13.394" v="41" actId="47"/>
        <pc:sldMkLst>
          <pc:docMk/>
          <pc:sldMk cId="2599841458" sldId="259"/>
        </pc:sldMkLst>
      </pc:sldChg>
      <pc:sldChg chg="addSp delSp modSp add mod">
        <pc:chgData name="Henrique Cambraia" userId="1615583aa607cfb6" providerId="LiveId" clId="{93EC2668-CA84-47F4-98E3-D4A811018B9E}" dt="2022-08-03T00:49:13.331" v="85" actId="14100"/>
        <pc:sldMkLst>
          <pc:docMk/>
          <pc:sldMk cId="3009845630" sldId="260"/>
        </pc:sldMkLst>
        <pc:spChg chg="mod">
          <ac:chgData name="Henrique Cambraia" userId="1615583aa607cfb6" providerId="LiveId" clId="{93EC2668-CA84-47F4-98E3-D4A811018B9E}" dt="2022-08-03T00:48:00.747" v="50"/>
          <ac:spMkLst>
            <pc:docMk/>
            <pc:sldMk cId="3009845630" sldId="260"/>
            <ac:spMk id="6" creationId="{89F58DFA-CFF3-D5C1-7D00-A4A79A03A1A6}"/>
          </ac:spMkLst>
        </pc:spChg>
        <pc:spChg chg="mod">
          <ac:chgData name="Henrique Cambraia" userId="1615583aa607cfb6" providerId="LiveId" clId="{93EC2668-CA84-47F4-98E3-D4A811018B9E}" dt="2022-08-03T00:48:15.939" v="56" actId="1076"/>
          <ac:spMkLst>
            <pc:docMk/>
            <pc:sldMk cId="3009845630" sldId="260"/>
            <ac:spMk id="9" creationId="{9BCD9B27-E647-F593-EB4D-E74C2BAC908A}"/>
          </ac:spMkLst>
        </pc:spChg>
        <pc:spChg chg="add del mod">
          <ac:chgData name="Henrique Cambraia" userId="1615583aa607cfb6" providerId="LiveId" clId="{93EC2668-CA84-47F4-98E3-D4A811018B9E}" dt="2022-08-03T00:48:20.748" v="57" actId="1076"/>
          <ac:spMkLst>
            <pc:docMk/>
            <pc:sldMk cId="3009845630" sldId="260"/>
            <ac:spMk id="10" creationId="{9E49CC9D-5B39-E0C8-650C-8E1D7F17833C}"/>
          </ac:spMkLst>
        </pc:spChg>
        <pc:spChg chg="del">
          <ac:chgData name="Henrique Cambraia" userId="1615583aa607cfb6" providerId="LiveId" clId="{93EC2668-CA84-47F4-98E3-D4A811018B9E}" dt="2022-08-03T00:47:29.714" v="43" actId="478"/>
          <ac:spMkLst>
            <pc:docMk/>
            <pc:sldMk cId="3009845630" sldId="260"/>
            <ac:spMk id="11" creationId="{14036E0E-F847-D122-6FB4-C202F9EA8C73}"/>
          </ac:spMkLst>
        </pc:spChg>
        <pc:spChg chg="del">
          <ac:chgData name="Henrique Cambraia" userId="1615583aa607cfb6" providerId="LiveId" clId="{93EC2668-CA84-47F4-98E3-D4A811018B9E}" dt="2022-08-03T00:47:16.356" v="42" actId="478"/>
          <ac:spMkLst>
            <pc:docMk/>
            <pc:sldMk cId="3009845630" sldId="260"/>
            <ac:spMk id="13" creationId="{7CE4DFB2-9AB4-012B-7B38-FB56A5D82A9C}"/>
          </ac:spMkLst>
        </pc:spChg>
        <pc:spChg chg="add mod">
          <ac:chgData name="Henrique Cambraia" userId="1615583aa607cfb6" providerId="LiveId" clId="{93EC2668-CA84-47F4-98E3-D4A811018B9E}" dt="2022-08-03T00:49:13.331" v="85" actId="14100"/>
          <ac:spMkLst>
            <pc:docMk/>
            <pc:sldMk cId="3009845630" sldId="260"/>
            <ac:spMk id="20" creationId="{200C0CDE-F38C-3A7A-CF3D-97809641C879}"/>
          </ac:spMkLst>
        </pc:spChg>
        <pc:spChg chg="del">
          <ac:chgData name="Henrique Cambraia" userId="1615583aa607cfb6" providerId="LiveId" clId="{93EC2668-CA84-47F4-98E3-D4A811018B9E}" dt="2022-08-03T00:47:30.955" v="44" actId="478"/>
          <ac:spMkLst>
            <pc:docMk/>
            <pc:sldMk cId="3009845630" sldId="260"/>
            <ac:spMk id="35" creationId="{98030798-2852-BFD1-2091-616D19C8A300}"/>
          </ac:spMkLst>
        </pc:spChg>
        <pc:grpChg chg="mod">
          <ac:chgData name="Henrique Cambraia" userId="1615583aa607cfb6" providerId="LiveId" clId="{93EC2668-CA84-47F4-98E3-D4A811018B9E}" dt="2022-08-03T00:48:15.939" v="56" actId="1076"/>
          <ac:grpSpMkLst>
            <pc:docMk/>
            <pc:sldMk cId="3009845630" sldId="260"/>
            <ac:grpSpMk id="31" creationId="{9731C1E3-C638-3CFC-AFAA-2E906DA34C8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524C-1B83-85F0-A9D4-469F94A5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EEF1D-9CD9-E2C4-CD3F-00B5041E9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C0365-158B-B923-BBB9-E76512E5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FC2D1-39B7-CEDF-A314-F3D007C7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E1F3A-683A-9870-4E90-CA2891CB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9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4811D-0358-3CF6-712F-15D45A36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0C1B2-C6B0-62A0-2646-60C99769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0A56F-2334-0485-1F0B-63617308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D55DE4-35C6-1126-0445-0A6D8EB6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5DA5B-FD24-F16C-9BCF-6A0D3756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2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94BD1D-6551-548F-A184-8EBB1AC55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43FC00-FBFB-2775-965A-CCA93B19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502F2-B7EF-2D87-FB85-70A53D1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DACC0-1CD2-5A13-AA15-8194A843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5072E-8A2F-50F0-4BEB-BA7FC406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3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1695F-0296-4447-18A0-F4595EE2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61761-5D11-E32C-55D1-EED36A88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BB463-B9A9-DE46-00EA-7C9AA18D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80E7F-1AD5-DAF5-4081-39393F09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96867A-77B2-3822-C41E-8E4567D1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3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EFE74-719E-2CDD-186E-133E9946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E2A565-99BF-F4F9-D36E-D1C3A964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708F9-ECE9-CC2F-BFB9-5D964092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7F17B-1050-0EDE-EBA8-9365EDE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8E432-455F-A411-0079-D521DC09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06C04-6A64-4AF8-D80E-76DAAD65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DB153-7DE3-3CBB-6ACE-169CF1692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9D965-0200-19A4-7B48-31B261248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B427A-FEFB-2FD0-D28B-80030F7E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331B7-1104-4A9E-DC9C-1516A408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5174FA-1DAD-6E0C-56FC-D25538FD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71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7C99-ABC4-58CE-3786-8BFC27F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A3E75-7127-E9B3-9881-515D2BA9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542472-4596-7F1A-6990-A5A9FE9FF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F38B32-0664-FF3D-07D2-4CFA0E50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9A0A29-59AF-A96E-37D6-324C02E0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B43A32-2F63-A7F2-1793-8AC9346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EC25F7-16AD-47EE-2C9B-3B5F96B4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41B38E-6A0D-5D4C-BBBD-0BCA9FA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1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EEDCC-BC85-D431-0269-C6D730B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227E59-8E7F-A4C1-141B-03718152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6908A-E78B-3D88-C0A6-DD28D02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EAB028-0252-F492-D2D6-9780306F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CFEC96-56A3-EC61-D8BC-3688DABC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F643CF-B282-6967-35D4-E5309FCB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4C375E-034B-1012-DD26-E85E1E4F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EBB7D-B5FF-0455-2694-7DEBEAE0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9AC62-D583-4F4A-B183-9FC376F8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586A8C-A6B2-7741-52FE-9F02B627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747C3F-9F29-3369-6F34-AE18EFF9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C03EFD-F439-7FB4-923C-AE0A4A4F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759B3-B080-8FDA-3FB8-82875E7E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1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E5514-8435-73A5-33FC-CA7569A5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2796B7-F9FC-BDC0-D9AE-F237B469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612F2C-41BB-18C2-578C-DADE6D27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6B90A-C969-3FFD-C6D6-B932969D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46736-2F3A-197F-C2A2-63871B58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BCDAC7-CEF2-B80D-10B6-38D9A577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5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FDAB21-5C7E-A2ED-2EFF-605A0858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4340F-E3A6-D4F1-FD56-3106746D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6BA70-F008-8722-3C19-A53990457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D64C-613B-4060-BBEA-72548A308419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0A225-41CF-4A41-5666-67B6F7A94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A3750-6EBA-F7AE-E0F8-C04A966F8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BE57-30DF-4E77-B256-693DDF8D7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50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CE4DFB2-9AB4-012B-7B38-FB56A5D82A9C}"/>
              </a:ext>
            </a:extLst>
          </p:cNvPr>
          <p:cNvSpPr/>
          <p:nvPr/>
        </p:nvSpPr>
        <p:spPr>
          <a:xfrm>
            <a:off x="3323771" y="246743"/>
            <a:ext cx="5167086" cy="6197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59FE377-B683-D1C5-4375-774C24C6C072}"/>
              </a:ext>
            </a:extLst>
          </p:cNvPr>
          <p:cNvSpPr/>
          <p:nvPr/>
        </p:nvSpPr>
        <p:spPr>
          <a:xfrm>
            <a:off x="3932305" y="3589939"/>
            <a:ext cx="3976913" cy="5199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21989E4-38A3-631F-E427-9BA01D7DC3F4}"/>
              </a:ext>
            </a:extLst>
          </p:cNvPr>
          <p:cNvSpPr/>
          <p:nvPr/>
        </p:nvSpPr>
        <p:spPr>
          <a:xfrm>
            <a:off x="3932305" y="2769882"/>
            <a:ext cx="3976913" cy="5199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6A65B41-D002-2C5D-D9B8-7C35C32DDC10}"/>
              </a:ext>
            </a:extLst>
          </p:cNvPr>
          <p:cNvSpPr/>
          <p:nvPr/>
        </p:nvSpPr>
        <p:spPr>
          <a:xfrm>
            <a:off x="4665275" y="4681925"/>
            <a:ext cx="2510971" cy="521448"/>
          </a:xfrm>
          <a:prstGeom prst="roundRect">
            <a:avLst>
              <a:gd name="adj" fmla="val 44493"/>
            </a:avLst>
          </a:prstGeom>
          <a:solidFill>
            <a:srgbClr val="4B3128"/>
          </a:solidFill>
          <a:ln>
            <a:solidFill>
              <a:srgbClr val="4B3128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1F8DC6F-2D1B-3651-A147-56F721B2FCE3}"/>
              </a:ext>
            </a:extLst>
          </p:cNvPr>
          <p:cNvSpPr txBox="1"/>
          <p:nvPr/>
        </p:nvSpPr>
        <p:spPr>
          <a:xfrm>
            <a:off x="4120990" y="2885890"/>
            <a:ext cx="36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7AF6A34-165D-2477-319A-9ECBEACA00EB}"/>
              </a:ext>
            </a:extLst>
          </p:cNvPr>
          <p:cNvSpPr txBox="1"/>
          <p:nvPr/>
        </p:nvSpPr>
        <p:spPr>
          <a:xfrm>
            <a:off x="4099217" y="3642588"/>
            <a:ext cx="36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D88E363-3F74-3D9E-FAAA-98D31E7BDDB9}"/>
              </a:ext>
            </a:extLst>
          </p:cNvPr>
          <p:cNvSpPr txBox="1"/>
          <p:nvPr/>
        </p:nvSpPr>
        <p:spPr>
          <a:xfrm>
            <a:off x="4857591" y="4736958"/>
            <a:ext cx="19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8F4EB"/>
                </a:solidFill>
              </a:rPr>
              <a:t>Entrar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3B966D95-9276-BB2D-B82E-B1629075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79" y="496676"/>
            <a:ext cx="1950168" cy="19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9F58DFA-CFF3-D5C1-7D00-A4A79A03A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5AFAFF-702C-65A8-8236-263B52FB0E06}"/>
              </a:ext>
            </a:extLst>
          </p:cNvPr>
          <p:cNvSpPr/>
          <p:nvPr/>
        </p:nvSpPr>
        <p:spPr>
          <a:xfrm>
            <a:off x="0" y="0"/>
            <a:ext cx="12192000" cy="7351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D9B27-E647-F593-EB4D-E74C2BAC908A}"/>
              </a:ext>
            </a:extLst>
          </p:cNvPr>
          <p:cNvSpPr/>
          <p:nvPr/>
        </p:nvSpPr>
        <p:spPr>
          <a:xfrm>
            <a:off x="283028" y="950686"/>
            <a:ext cx="2445658" cy="30117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E49CC9D-5B39-E0C8-650C-8E1D7F17833C}"/>
              </a:ext>
            </a:extLst>
          </p:cNvPr>
          <p:cNvSpPr/>
          <p:nvPr/>
        </p:nvSpPr>
        <p:spPr>
          <a:xfrm>
            <a:off x="283028" y="4177980"/>
            <a:ext cx="2445658" cy="22373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036E0E-F847-D122-6FB4-C202F9EA8C73}"/>
              </a:ext>
            </a:extLst>
          </p:cNvPr>
          <p:cNvSpPr/>
          <p:nvPr/>
        </p:nvSpPr>
        <p:spPr>
          <a:xfrm>
            <a:off x="2924628" y="950686"/>
            <a:ext cx="8984343" cy="10522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E4DFB2-9AB4-012B-7B38-FB56A5D82A9C}"/>
              </a:ext>
            </a:extLst>
          </p:cNvPr>
          <p:cNvSpPr/>
          <p:nvPr/>
        </p:nvSpPr>
        <p:spPr>
          <a:xfrm>
            <a:off x="2924628" y="2218551"/>
            <a:ext cx="8984343" cy="41967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852A2E4-B857-4ECD-F99E-C81053476EF5}"/>
              </a:ext>
            </a:extLst>
          </p:cNvPr>
          <p:cNvSpPr/>
          <p:nvPr/>
        </p:nvSpPr>
        <p:spPr>
          <a:xfrm>
            <a:off x="1001487" y="108858"/>
            <a:ext cx="3976913" cy="5199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Renovação (Casa com faíscas) com preenchimento sólido">
            <a:extLst>
              <a:ext uri="{FF2B5EF4-FFF2-40B4-BE49-F238E27FC236}">
                <a16:creationId xmlns:a16="http://schemas.microsoft.com/office/drawing/2014/main" id="{5ABB23BD-D746-7A22-9E58-FFA9FCC0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4789" y="135842"/>
            <a:ext cx="428172" cy="428172"/>
          </a:xfrm>
          <a:prstGeom prst="rect">
            <a:avLst/>
          </a:prstGeom>
        </p:spPr>
      </p:pic>
      <p:pic>
        <p:nvPicPr>
          <p:cNvPr id="24" name="Gráfico 23" descr="Lupa estrutura de tópicos">
            <a:extLst>
              <a:ext uri="{FF2B5EF4-FFF2-40B4-BE49-F238E27FC236}">
                <a16:creationId xmlns:a16="http://schemas.microsoft.com/office/drawing/2014/main" id="{9980DD59-5D39-4E0C-1EC2-3B28103B4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316" y="257417"/>
            <a:ext cx="283028" cy="283028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731C1E3-C638-3CFC-AFAA-2E906DA34C81}"/>
              </a:ext>
            </a:extLst>
          </p:cNvPr>
          <p:cNvGrpSpPr/>
          <p:nvPr/>
        </p:nvGrpSpPr>
        <p:grpSpPr>
          <a:xfrm>
            <a:off x="3142347" y="1144497"/>
            <a:ext cx="631368" cy="631368"/>
            <a:chOff x="836706" y="1205325"/>
            <a:chExt cx="1251218" cy="125121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6C252F4-FAD4-B803-8B20-F7EC31291740}"/>
                </a:ext>
              </a:extLst>
            </p:cNvPr>
            <p:cNvSpPr/>
            <p:nvPr/>
          </p:nvSpPr>
          <p:spPr>
            <a:xfrm>
              <a:off x="836706" y="1205325"/>
              <a:ext cx="1251218" cy="1251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3" name="Gráfico 32" descr="Homem usando um moletom">
              <a:extLst>
                <a:ext uri="{FF2B5EF4-FFF2-40B4-BE49-F238E27FC236}">
                  <a16:creationId xmlns:a16="http://schemas.microsoft.com/office/drawing/2014/main" id="{11289167-3865-9750-1EF7-8C8A4514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4059" y="1302613"/>
              <a:ext cx="783774" cy="1056642"/>
            </a:xfrm>
            <a:prstGeom prst="rect">
              <a:avLst/>
            </a:prstGeom>
          </p:spPr>
        </p:pic>
      </p:grp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8030798-2852-BFD1-2091-616D19C8A300}"/>
              </a:ext>
            </a:extLst>
          </p:cNvPr>
          <p:cNvSpPr/>
          <p:nvPr/>
        </p:nvSpPr>
        <p:spPr>
          <a:xfrm>
            <a:off x="3962403" y="1205325"/>
            <a:ext cx="6701116" cy="521448"/>
          </a:xfrm>
          <a:prstGeom prst="roundRect">
            <a:avLst>
              <a:gd name="adj" fmla="val 444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54EDF3D-2D17-FEC8-E9C8-3F1243EEA8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3" y="123158"/>
            <a:ext cx="453541" cy="453541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F5C318-CDB9-5DFE-30CD-C910B4CFE71A}"/>
              </a:ext>
            </a:extLst>
          </p:cNvPr>
          <p:cNvGrpSpPr/>
          <p:nvPr/>
        </p:nvGrpSpPr>
        <p:grpSpPr>
          <a:xfrm>
            <a:off x="7525975" y="-17625"/>
            <a:ext cx="650584" cy="650584"/>
            <a:chOff x="836706" y="1205325"/>
            <a:chExt cx="1251218" cy="1251218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9724435-EEC3-B039-1EC5-7C62B2676668}"/>
                </a:ext>
              </a:extLst>
            </p:cNvPr>
            <p:cNvSpPr/>
            <p:nvPr/>
          </p:nvSpPr>
          <p:spPr>
            <a:xfrm>
              <a:off x="836706" y="1205325"/>
              <a:ext cx="1251218" cy="1251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6" name="Gráfico 35" descr="Homem usando um moletom">
              <a:extLst>
                <a:ext uri="{FF2B5EF4-FFF2-40B4-BE49-F238E27FC236}">
                  <a16:creationId xmlns:a16="http://schemas.microsoft.com/office/drawing/2014/main" id="{DFA172EC-BB8A-B46C-66D4-F09D700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4059" y="1302613"/>
              <a:ext cx="783774" cy="1056642"/>
            </a:xfrm>
            <a:prstGeom prst="rect">
              <a:avLst/>
            </a:prstGeom>
          </p:spPr>
        </p:pic>
      </p:grpSp>
      <p:pic>
        <p:nvPicPr>
          <p:cNvPr id="37" name="Gráfico 36" descr="Renovação (Casa com faíscas) com preenchimento sólido">
            <a:extLst>
              <a:ext uri="{FF2B5EF4-FFF2-40B4-BE49-F238E27FC236}">
                <a16:creationId xmlns:a16="http://schemas.microsoft.com/office/drawing/2014/main" id="{6094182B-C294-C364-C530-A80A3829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476" y="139168"/>
            <a:ext cx="428172" cy="4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9F58DFA-CFF3-D5C1-7D00-A4A79A03A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5AFAFF-702C-65A8-8236-263B52FB0E06}"/>
              </a:ext>
            </a:extLst>
          </p:cNvPr>
          <p:cNvSpPr/>
          <p:nvPr/>
        </p:nvSpPr>
        <p:spPr>
          <a:xfrm>
            <a:off x="0" y="0"/>
            <a:ext cx="12192000" cy="7351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CD9B27-E647-F593-EB4D-E74C2BAC908A}"/>
              </a:ext>
            </a:extLst>
          </p:cNvPr>
          <p:cNvSpPr/>
          <p:nvPr/>
        </p:nvSpPr>
        <p:spPr>
          <a:xfrm>
            <a:off x="4559193" y="1394439"/>
            <a:ext cx="4087266" cy="30117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E49CC9D-5B39-E0C8-650C-8E1D7F17833C}"/>
              </a:ext>
            </a:extLst>
          </p:cNvPr>
          <p:cNvSpPr/>
          <p:nvPr/>
        </p:nvSpPr>
        <p:spPr>
          <a:xfrm>
            <a:off x="5713105" y="1971169"/>
            <a:ext cx="2445658" cy="22373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Nome: Henrique Nogueira Cambraia</a:t>
            </a:r>
          </a:p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Login: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hncambraia</a:t>
            </a:r>
            <a:endParaRPr lang="pt-BR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E-mail: hncambraia@gmail.com</a:t>
            </a:r>
          </a:p>
          <a:p>
            <a:pPr algn="l"/>
            <a:r>
              <a:rPr lang="pt-BR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Bio</a:t>
            </a: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henrique</a:t>
            </a: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nogueira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852A2E4-B857-4ECD-F99E-C81053476EF5}"/>
              </a:ext>
            </a:extLst>
          </p:cNvPr>
          <p:cNvSpPr/>
          <p:nvPr/>
        </p:nvSpPr>
        <p:spPr>
          <a:xfrm>
            <a:off x="1001487" y="108858"/>
            <a:ext cx="3976913" cy="5199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Renovação (Casa com faíscas) com preenchimento sólido">
            <a:extLst>
              <a:ext uri="{FF2B5EF4-FFF2-40B4-BE49-F238E27FC236}">
                <a16:creationId xmlns:a16="http://schemas.microsoft.com/office/drawing/2014/main" id="{5ABB23BD-D746-7A22-9E58-FFA9FCC0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4789" y="135842"/>
            <a:ext cx="428172" cy="428172"/>
          </a:xfrm>
          <a:prstGeom prst="rect">
            <a:avLst/>
          </a:prstGeom>
        </p:spPr>
      </p:pic>
      <p:pic>
        <p:nvPicPr>
          <p:cNvPr id="24" name="Gráfico 23" descr="Lupa estrutura de tópicos">
            <a:extLst>
              <a:ext uri="{FF2B5EF4-FFF2-40B4-BE49-F238E27FC236}">
                <a16:creationId xmlns:a16="http://schemas.microsoft.com/office/drawing/2014/main" id="{9980DD59-5D39-4E0C-1EC2-3B28103B4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316" y="257417"/>
            <a:ext cx="283028" cy="283028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731C1E3-C638-3CFC-AFAA-2E906DA34C81}"/>
              </a:ext>
            </a:extLst>
          </p:cNvPr>
          <p:cNvGrpSpPr/>
          <p:nvPr/>
        </p:nvGrpSpPr>
        <p:grpSpPr>
          <a:xfrm>
            <a:off x="4961968" y="1655485"/>
            <a:ext cx="631368" cy="631368"/>
            <a:chOff x="836706" y="1205325"/>
            <a:chExt cx="1251218" cy="125121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6C252F4-FAD4-B803-8B20-F7EC31291740}"/>
                </a:ext>
              </a:extLst>
            </p:cNvPr>
            <p:cNvSpPr/>
            <p:nvPr/>
          </p:nvSpPr>
          <p:spPr>
            <a:xfrm>
              <a:off x="836706" y="1205325"/>
              <a:ext cx="1251218" cy="1251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3" name="Gráfico 32" descr="Homem usando um moletom">
              <a:extLst>
                <a:ext uri="{FF2B5EF4-FFF2-40B4-BE49-F238E27FC236}">
                  <a16:creationId xmlns:a16="http://schemas.microsoft.com/office/drawing/2014/main" id="{11289167-3865-9750-1EF7-8C8A4514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4059" y="1302613"/>
              <a:ext cx="783774" cy="1056642"/>
            </a:xfrm>
            <a:prstGeom prst="rect">
              <a:avLst/>
            </a:prstGeom>
          </p:spPr>
        </p:pic>
      </p:grp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54EDF3D-2D17-FEC8-E9C8-3F1243EEA8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3" y="123158"/>
            <a:ext cx="453541" cy="453541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F5C318-CDB9-5DFE-30CD-C910B4CFE71A}"/>
              </a:ext>
            </a:extLst>
          </p:cNvPr>
          <p:cNvGrpSpPr/>
          <p:nvPr/>
        </p:nvGrpSpPr>
        <p:grpSpPr>
          <a:xfrm>
            <a:off x="7525975" y="-17625"/>
            <a:ext cx="650584" cy="650584"/>
            <a:chOff x="836706" y="1205325"/>
            <a:chExt cx="1251218" cy="1251218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9724435-EEC3-B039-1EC5-7C62B2676668}"/>
                </a:ext>
              </a:extLst>
            </p:cNvPr>
            <p:cNvSpPr/>
            <p:nvPr/>
          </p:nvSpPr>
          <p:spPr>
            <a:xfrm>
              <a:off x="836706" y="1205325"/>
              <a:ext cx="1251218" cy="1251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6" name="Gráfico 35" descr="Homem usando um moletom">
              <a:extLst>
                <a:ext uri="{FF2B5EF4-FFF2-40B4-BE49-F238E27FC236}">
                  <a16:creationId xmlns:a16="http://schemas.microsoft.com/office/drawing/2014/main" id="{DFA172EC-BB8A-B46C-66D4-F09D700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4059" y="1302613"/>
              <a:ext cx="783774" cy="1056642"/>
            </a:xfrm>
            <a:prstGeom prst="rect">
              <a:avLst/>
            </a:prstGeom>
          </p:spPr>
        </p:pic>
      </p:grpSp>
      <p:pic>
        <p:nvPicPr>
          <p:cNvPr id="37" name="Gráfico 36" descr="Renovação (Casa com faíscas) com preenchimento sólido">
            <a:extLst>
              <a:ext uri="{FF2B5EF4-FFF2-40B4-BE49-F238E27FC236}">
                <a16:creationId xmlns:a16="http://schemas.microsoft.com/office/drawing/2014/main" id="{6094182B-C294-C364-C530-A80A3829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476" y="139168"/>
            <a:ext cx="428172" cy="428172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200C0CDE-F38C-3A7A-CF3D-97809641C879}"/>
              </a:ext>
            </a:extLst>
          </p:cNvPr>
          <p:cNvSpPr/>
          <p:nvPr/>
        </p:nvSpPr>
        <p:spPr>
          <a:xfrm>
            <a:off x="4559193" y="2429865"/>
            <a:ext cx="1094028" cy="1415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3009845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Cambraia</dc:creator>
  <cp:lastModifiedBy>Henrique Cambraia</cp:lastModifiedBy>
  <cp:revision>1</cp:revision>
  <dcterms:created xsi:type="dcterms:W3CDTF">2022-07-29T21:44:40Z</dcterms:created>
  <dcterms:modified xsi:type="dcterms:W3CDTF">2022-08-03T00:49:18Z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0e2ab0-5d8d-4f6e-9102-31eba6c59d9e_Enabled">
    <vt:lpwstr>true</vt:lpwstr>
  </property>
  <property fmtid="{D5CDD505-2E9C-101B-9397-08002B2CF9AE}" pid="3" name="MSIP_Label_8f0e2ab0-5d8d-4f6e-9102-31eba6c59d9e_SetDate">
    <vt:lpwstr>2022-07-29T22:01:04Z</vt:lpwstr>
  </property>
  <property fmtid="{D5CDD505-2E9C-101B-9397-08002B2CF9AE}" pid="4" name="MSIP_Label_8f0e2ab0-5d8d-4f6e-9102-31eba6c59d9e_Method">
    <vt:lpwstr>Privileged</vt:lpwstr>
  </property>
  <property fmtid="{D5CDD505-2E9C-101B-9397-08002B2CF9AE}" pid="5" name="MSIP_Label_8f0e2ab0-5d8d-4f6e-9102-31eba6c59d9e_Name">
    <vt:lpwstr>Interna</vt:lpwstr>
  </property>
  <property fmtid="{D5CDD505-2E9C-101B-9397-08002B2CF9AE}" pid="6" name="MSIP_Label_8f0e2ab0-5d8d-4f6e-9102-31eba6c59d9e_SiteId">
    <vt:lpwstr>0c0bcda4-1b8e-46ab-b56c-4ae3741f4340</vt:lpwstr>
  </property>
  <property fmtid="{D5CDD505-2E9C-101B-9397-08002B2CF9AE}" pid="7" name="MSIP_Label_8f0e2ab0-5d8d-4f6e-9102-31eba6c59d9e_ActionId">
    <vt:lpwstr>14066c0c-963e-4ecf-94cb-91b2c069f767</vt:lpwstr>
  </property>
  <property fmtid="{D5CDD505-2E9C-101B-9397-08002B2CF9AE}" pid="8" name="MSIP_Label_8f0e2ab0-5d8d-4f6e-9102-31eba6c59d9e_ContentBits">
    <vt:lpwstr>0</vt:lpwstr>
  </property>
</Properties>
</file>