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4" d="100"/>
          <a:sy n="54" d="100"/>
        </p:scale>
        <p:origin x="36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C56A-9E18-40BD-ADDC-E8962B8CE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Deep Neural Networks for News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E5FA-DA1E-4356-9118-0A59EAC47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Hunter </a:t>
            </a:r>
            <a:r>
              <a:rPr lang="en-US" dirty="0" err="1"/>
              <a:t>clearY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E6E7-5675-4BD2-B69D-2601873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9010"/>
          </a:xfrm>
        </p:spPr>
        <p:txBody>
          <a:bodyPr/>
          <a:lstStyle/>
          <a:p>
            <a:r>
              <a:rPr lang="en-US" dirty="0"/>
              <a:t>System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EC80-3664-4B07-A559-BCC407BC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system presented contains 3 neural networks designed to analyze news articles and a user’s preference towards them.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Two of the networks in the system are recurrent neural networks, while the third is a convolutional neural network. </a:t>
            </a:r>
          </a:p>
        </p:txBody>
      </p:sp>
    </p:spTree>
    <p:extLst>
      <p:ext uri="{BB962C8B-B14F-4D97-AF65-F5344CB8AC3E}">
        <p14:creationId xmlns:p14="http://schemas.microsoft.com/office/powerpoint/2010/main" val="11493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1E8A-F627-4954-96D8-EEC69516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Recurrent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1D28-1AD3-43D4-93EA-15F899C1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3466"/>
            <a:ext cx="8946541" cy="4195481"/>
          </a:xfrm>
        </p:spPr>
        <p:txBody>
          <a:bodyPr>
            <a:normAutofit/>
          </a:bodyPr>
          <a:lstStyle/>
          <a:p>
            <a:r>
              <a:rPr lang="en-US" sz="2200" dirty="0"/>
              <a:t>The two recurrent networks analyze the user’s previous history to make educated predictions on what else may be interesting. </a:t>
            </a:r>
          </a:p>
          <a:p>
            <a:r>
              <a:rPr lang="en-US" sz="2200" dirty="0"/>
              <a:t>The first processes views from the current session, while second uses long term history from the user.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EE7B-A3DF-42FF-A6DC-CF08D3FF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65" y="3758090"/>
            <a:ext cx="6597234" cy="26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9D14-234C-479A-BDAA-F1DBD25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Recurrent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2BB77-56AE-4DC7-B5DC-41F94D2E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512" y="2512380"/>
            <a:ext cx="4880270" cy="2889167"/>
          </a:xfrm>
          <a:solidFill>
            <a:schemeClr val="tx1"/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24080-80CB-42EA-98BA-2F7AF798E66C}"/>
              </a:ext>
            </a:extLst>
          </p:cNvPr>
          <p:cNvSpPr txBox="1">
            <a:spLocks/>
          </p:cNvSpPr>
          <p:nvPr/>
        </p:nvSpPr>
        <p:spPr>
          <a:xfrm>
            <a:off x="339833" y="1757779"/>
            <a:ext cx="6511679" cy="417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Recurrent neural networks are designed to make use of information that comes in sequences. </a:t>
            </a:r>
          </a:p>
          <a:p>
            <a:r>
              <a:rPr lang="en-US" dirty="0"/>
              <a:t>Commonly used in natural language natural processing (Predictive Text)</a:t>
            </a:r>
          </a:p>
          <a:p>
            <a:r>
              <a:rPr lang="en-US" dirty="0"/>
              <a:t>Consists of input, output, and hidden units. As states change, the functions of hidden units receive data and alter themselves in order to come closer to the desired output.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0F86-4023-4CB5-BA2A-05487E57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Function of Convolutional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8F8E-16A0-4781-AEC8-66066DA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Convolutional neural networks go through data with filters in order to recognize patterns. </a:t>
            </a:r>
          </a:p>
          <a:p>
            <a:r>
              <a:rPr lang="en-US" sz="2200" dirty="0"/>
              <a:t>After being given a training dataset, functions are performed an output probabilities are calculated. Total error is calculated based on the training dataset. Data is then weighted and categorized based on these percentages. </a:t>
            </a:r>
          </a:p>
          <a:p>
            <a:r>
              <a:rPr lang="en-US" sz="2200" dirty="0"/>
              <a:t>In the case of some news sites, not all articles are properly categorized. The convolutional network is implemented to set these categories. </a:t>
            </a:r>
          </a:p>
        </p:txBody>
      </p:sp>
    </p:spTree>
    <p:extLst>
      <p:ext uri="{BB962C8B-B14F-4D97-AF65-F5344CB8AC3E}">
        <p14:creationId xmlns:p14="http://schemas.microsoft.com/office/powerpoint/2010/main" val="358313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E573-6E0C-4B52-8567-00E7DE75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Recognizable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B1CFB-2580-48D1-BA23-EFA9B83F1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17" y="2698701"/>
            <a:ext cx="3971716" cy="2265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A4E19-5A7A-4B84-825D-7A029777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24" y="1264217"/>
            <a:ext cx="5609614" cy="2443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0EE80-8C4D-478A-8974-A60E78036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424" y="3925282"/>
            <a:ext cx="5682313" cy="23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3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1640-AA72-4AE4-91F7-0E34F67C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CFE0-3B66-4E86-BB8E-BB9DD246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3726"/>
            <a:ext cx="8946541" cy="4195481"/>
          </a:xfrm>
        </p:spPr>
        <p:txBody>
          <a:bodyPr>
            <a:normAutofit/>
          </a:bodyPr>
          <a:lstStyle/>
          <a:p>
            <a:r>
              <a:rPr lang="en-US" sz="2200" dirty="0"/>
              <a:t>After a trial run, the networks were shown to be extremely beneficial. </a:t>
            </a:r>
          </a:p>
          <a:p>
            <a:r>
              <a:rPr lang="en-US" sz="2200" dirty="0"/>
              <a:t>Views increased as compared to the original system, and category classification from the convolutional network had an accuracy upwards of 80%.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77281-61A9-4F40-B13D-41B6B158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61" y="3429000"/>
            <a:ext cx="3504945" cy="32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8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517C-8253-4116-9949-64643EEC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A4BC-7C40-4714-A2F4-FA4BA8E5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Systems similar to the one presented have a broad range of uses amongst online services. </a:t>
            </a:r>
          </a:p>
          <a:p>
            <a:r>
              <a:rPr lang="en-US" sz="2200" dirty="0"/>
              <a:t>Click-through rates and user retention time can be increased on sites displaying media and text content. </a:t>
            </a:r>
          </a:p>
          <a:p>
            <a:r>
              <a:rPr lang="en-US" sz="2200" dirty="0"/>
              <a:t>Online retailers that use these systems can increase their sales by recommending ideal products. </a:t>
            </a:r>
          </a:p>
          <a:p>
            <a:r>
              <a:rPr lang="en-US" sz="2200" dirty="0"/>
              <a:t>Increase overall profitability and effectiveness of web traffic and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342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Deep Neural Networks for News Recommendations</vt:lpstr>
      <vt:lpstr>System of Neural Networks</vt:lpstr>
      <vt:lpstr>Purpose of Recurrent Networks</vt:lpstr>
      <vt:lpstr>Function of Recurrent Networks</vt:lpstr>
      <vt:lpstr>Purpose and Function of Convolutional Networks</vt:lpstr>
      <vt:lpstr>Recognizable Use</vt:lpstr>
      <vt:lpstr>Positive Results 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for News Recommendations</dc:title>
  <dc:creator>Hunter Cleary</dc:creator>
  <cp:lastModifiedBy>Hunter Cleary</cp:lastModifiedBy>
  <cp:revision>13</cp:revision>
  <dcterms:created xsi:type="dcterms:W3CDTF">2018-01-25T02:03:13Z</dcterms:created>
  <dcterms:modified xsi:type="dcterms:W3CDTF">2018-01-25T04:19:35Z</dcterms:modified>
</cp:coreProperties>
</file>