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2C32C4-90EE-9BBA-BC35-16CC298D59D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2B26229-BEFE-FABF-512B-3CC5182A18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A3C572A-F9B2-EBB5-6995-BE0FD70966A8}"/>
              </a:ext>
            </a:extLst>
          </p:cNvPr>
          <p:cNvSpPr>
            <a:spLocks noGrp="1"/>
          </p:cNvSpPr>
          <p:nvPr>
            <p:ph type="dt" sz="half" idx="10"/>
          </p:nvPr>
        </p:nvSpPr>
        <p:spPr/>
        <p:txBody>
          <a:bodyPr/>
          <a:lstStyle/>
          <a:p>
            <a:fld id="{6E01006E-5CE1-4886-8CEE-5854958E8203}" type="datetimeFigureOut">
              <a:rPr lang="zh-TW" altLang="en-US" smtClean="0"/>
              <a:t>2022/9/28</a:t>
            </a:fld>
            <a:endParaRPr lang="zh-TW" altLang="en-US"/>
          </a:p>
        </p:txBody>
      </p:sp>
      <p:sp>
        <p:nvSpPr>
          <p:cNvPr id="5" name="頁尾版面配置區 4">
            <a:extLst>
              <a:ext uri="{FF2B5EF4-FFF2-40B4-BE49-F238E27FC236}">
                <a16:creationId xmlns:a16="http://schemas.microsoft.com/office/drawing/2014/main" id="{703B5E1E-9B0E-BD31-0149-BC50E603DD0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BB0EEC7-5377-0A52-2514-5B0E29A93F0E}"/>
              </a:ext>
            </a:extLst>
          </p:cNvPr>
          <p:cNvSpPr>
            <a:spLocks noGrp="1"/>
          </p:cNvSpPr>
          <p:nvPr>
            <p:ph type="sldNum" sz="quarter" idx="12"/>
          </p:nvPr>
        </p:nvSpPr>
        <p:spPr/>
        <p:txBody>
          <a:bodyPr/>
          <a:lstStyle/>
          <a:p>
            <a:fld id="{1D350A32-6B8E-40AA-A7E9-E1F546708617}" type="slidenum">
              <a:rPr lang="zh-TW" altLang="en-US" smtClean="0"/>
              <a:t>‹#›</a:t>
            </a:fld>
            <a:endParaRPr lang="zh-TW" altLang="en-US"/>
          </a:p>
        </p:txBody>
      </p:sp>
    </p:spTree>
    <p:extLst>
      <p:ext uri="{BB962C8B-B14F-4D97-AF65-F5344CB8AC3E}">
        <p14:creationId xmlns:p14="http://schemas.microsoft.com/office/powerpoint/2010/main" val="315668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704EF4-DBB3-D80F-6964-3F1ACD29019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9C27F7A-D0FF-5D26-4F94-B6FB33C3EDE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855CBF1-FADF-71DB-2634-3445025A32E4}"/>
              </a:ext>
            </a:extLst>
          </p:cNvPr>
          <p:cNvSpPr>
            <a:spLocks noGrp="1"/>
          </p:cNvSpPr>
          <p:nvPr>
            <p:ph type="dt" sz="half" idx="10"/>
          </p:nvPr>
        </p:nvSpPr>
        <p:spPr/>
        <p:txBody>
          <a:bodyPr/>
          <a:lstStyle/>
          <a:p>
            <a:fld id="{6E01006E-5CE1-4886-8CEE-5854958E8203}" type="datetimeFigureOut">
              <a:rPr lang="zh-TW" altLang="en-US" smtClean="0"/>
              <a:t>2022/9/28</a:t>
            </a:fld>
            <a:endParaRPr lang="zh-TW" altLang="en-US"/>
          </a:p>
        </p:txBody>
      </p:sp>
      <p:sp>
        <p:nvSpPr>
          <p:cNvPr id="5" name="頁尾版面配置區 4">
            <a:extLst>
              <a:ext uri="{FF2B5EF4-FFF2-40B4-BE49-F238E27FC236}">
                <a16:creationId xmlns:a16="http://schemas.microsoft.com/office/drawing/2014/main" id="{1526AE00-84BB-3EB1-7ED4-A5B3247DA1C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53B0F36-A7E9-3AD7-808B-609A084B7AA4}"/>
              </a:ext>
            </a:extLst>
          </p:cNvPr>
          <p:cNvSpPr>
            <a:spLocks noGrp="1"/>
          </p:cNvSpPr>
          <p:nvPr>
            <p:ph type="sldNum" sz="quarter" idx="12"/>
          </p:nvPr>
        </p:nvSpPr>
        <p:spPr/>
        <p:txBody>
          <a:bodyPr/>
          <a:lstStyle/>
          <a:p>
            <a:fld id="{1D350A32-6B8E-40AA-A7E9-E1F546708617}" type="slidenum">
              <a:rPr lang="zh-TW" altLang="en-US" smtClean="0"/>
              <a:t>‹#›</a:t>
            </a:fld>
            <a:endParaRPr lang="zh-TW" altLang="en-US"/>
          </a:p>
        </p:txBody>
      </p:sp>
    </p:spTree>
    <p:extLst>
      <p:ext uri="{BB962C8B-B14F-4D97-AF65-F5344CB8AC3E}">
        <p14:creationId xmlns:p14="http://schemas.microsoft.com/office/powerpoint/2010/main" val="87750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9B0966C-B784-49DB-CF04-3CCB959C4D04}"/>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91CA2C6-333D-E085-3DC4-A95D2A0113E9}"/>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2103610-7E22-19FC-34FC-FE3C57BFD0F4}"/>
              </a:ext>
            </a:extLst>
          </p:cNvPr>
          <p:cNvSpPr>
            <a:spLocks noGrp="1"/>
          </p:cNvSpPr>
          <p:nvPr>
            <p:ph type="dt" sz="half" idx="10"/>
          </p:nvPr>
        </p:nvSpPr>
        <p:spPr/>
        <p:txBody>
          <a:bodyPr/>
          <a:lstStyle/>
          <a:p>
            <a:fld id="{6E01006E-5CE1-4886-8CEE-5854958E8203}" type="datetimeFigureOut">
              <a:rPr lang="zh-TW" altLang="en-US" smtClean="0"/>
              <a:t>2022/9/28</a:t>
            </a:fld>
            <a:endParaRPr lang="zh-TW" altLang="en-US"/>
          </a:p>
        </p:txBody>
      </p:sp>
      <p:sp>
        <p:nvSpPr>
          <p:cNvPr id="5" name="頁尾版面配置區 4">
            <a:extLst>
              <a:ext uri="{FF2B5EF4-FFF2-40B4-BE49-F238E27FC236}">
                <a16:creationId xmlns:a16="http://schemas.microsoft.com/office/drawing/2014/main" id="{A0D41D87-AC3D-4679-7D3F-362F4B14A34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FF4C840-9E3A-6E72-BDC4-094483DD5815}"/>
              </a:ext>
            </a:extLst>
          </p:cNvPr>
          <p:cNvSpPr>
            <a:spLocks noGrp="1"/>
          </p:cNvSpPr>
          <p:nvPr>
            <p:ph type="sldNum" sz="quarter" idx="12"/>
          </p:nvPr>
        </p:nvSpPr>
        <p:spPr/>
        <p:txBody>
          <a:bodyPr/>
          <a:lstStyle/>
          <a:p>
            <a:fld id="{1D350A32-6B8E-40AA-A7E9-E1F546708617}" type="slidenum">
              <a:rPr lang="zh-TW" altLang="en-US" smtClean="0"/>
              <a:t>‹#›</a:t>
            </a:fld>
            <a:endParaRPr lang="zh-TW" altLang="en-US"/>
          </a:p>
        </p:txBody>
      </p:sp>
    </p:spTree>
    <p:extLst>
      <p:ext uri="{BB962C8B-B14F-4D97-AF65-F5344CB8AC3E}">
        <p14:creationId xmlns:p14="http://schemas.microsoft.com/office/powerpoint/2010/main" val="241440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9E1EFE-F0FF-6BFB-A47F-4A825FBA40C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661CF06-B956-6960-388B-544257E1702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4EB8A8-BC3C-0373-4D9C-1561F192E1BD}"/>
              </a:ext>
            </a:extLst>
          </p:cNvPr>
          <p:cNvSpPr>
            <a:spLocks noGrp="1"/>
          </p:cNvSpPr>
          <p:nvPr>
            <p:ph type="dt" sz="half" idx="10"/>
          </p:nvPr>
        </p:nvSpPr>
        <p:spPr/>
        <p:txBody>
          <a:bodyPr/>
          <a:lstStyle/>
          <a:p>
            <a:fld id="{6E01006E-5CE1-4886-8CEE-5854958E8203}" type="datetimeFigureOut">
              <a:rPr lang="zh-TW" altLang="en-US" smtClean="0"/>
              <a:t>2022/9/28</a:t>
            </a:fld>
            <a:endParaRPr lang="zh-TW" altLang="en-US"/>
          </a:p>
        </p:txBody>
      </p:sp>
      <p:sp>
        <p:nvSpPr>
          <p:cNvPr id="5" name="頁尾版面配置區 4">
            <a:extLst>
              <a:ext uri="{FF2B5EF4-FFF2-40B4-BE49-F238E27FC236}">
                <a16:creationId xmlns:a16="http://schemas.microsoft.com/office/drawing/2014/main" id="{4A1E267A-A287-7C2B-14F5-0D812576F11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8E94534-4266-258A-703B-87952F690603}"/>
              </a:ext>
            </a:extLst>
          </p:cNvPr>
          <p:cNvSpPr>
            <a:spLocks noGrp="1"/>
          </p:cNvSpPr>
          <p:nvPr>
            <p:ph type="sldNum" sz="quarter" idx="12"/>
          </p:nvPr>
        </p:nvSpPr>
        <p:spPr/>
        <p:txBody>
          <a:bodyPr/>
          <a:lstStyle/>
          <a:p>
            <a:fld id="{1D350A32-6B8E-40AA-A7E9-E1F546708617}" type="slidenum">
              <a:rPr lang="zh-TW" altLang="en-US" smtClean="0"/>
              <a:t>‹#›</a:t>
            </a:fld>
            <a:endParaRPr lang="zh-TW" altLang="en-US"/>
          </a:p>
        </p:txBody>
      </p:sp>
    </p:spTree>
    <p:extLst>
      <p:ext uri="{BB962C8B-B14F-4D97-AF65-F5344CB8AC3E}">
        <p14:creationId xmlns:p14="http://schemas.microsoft.com/office/powerpoint/2010/main" val="364409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86D4DB-8B8A-5B2C-43CC-BD2C57C45AD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4B09899-F9E0-9B1A-8E7D-19CBE91552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377073B-3485-C282-EE60-C26E6138EF8A}"/>
              </a:ext>
            </a:extLst>
          </p:cNvPr>
          <p:cNvSpPr>
            <a:spLocks noGrp="1"/>
          </p:cNvSpPr>
          <p:nvPr>
            <p:ph type="dt" sz="half" idx="10"/>
          </p:nvPr>
        </p:nvSpPr>
        <p:spPr/>
        <p:txBody>
          <a:bodyPr/>
          <a:lstStyle/>
          <a:p>
            <a:fld id="{6E01006E-5CE1-4886-8CEE-5854958E8203}" type="datetimeFigureOut">
              <a:rPr lang="zh-TW" altLang="en-US" smtClean="0"/>
              <a:t>2022/9/28</a:t>
            </a:fld>
            <a:endParaRPr lang="zh-TW" altLang="en-US"/>
          </a:p>
        </p:txBody>
      </p:sp>
      <p:sp>
        <p:nvSpPr>
          <p:cNvPr id="5" name="頁尾版面配置區 4">
            <a:extLst>
              <a:ext uri="{FF2B5EF4-FFF2-40B4-BE49-F238E27FC236}">
                <a16:creationId xmlns:a16="http://schemas.microsoft.com/office/drawing/2014/main" id="{1A17D154-47AC-C6B1-6C34-9AD6C4D4536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5A9FA74-91B9-8045-C332-4BC75F2610EF}"/>
              </a:ext>
            </a:extLst>
          </p:cNvPr>
          <p:cNvSpPr>
            <a:spLocks noGrp="1"/>
          </p:cNvSpPr>
          <p:nvPr>
            <p:ph type="sldNum" sz="quarter" idx="12"/>
          </p:nvPr>
        </p:nvSpPr>
        <p:spPr/>
        <p:txBody>
          <a:bodyPr/>
          <a:lstStyle/>
          <a:p>
            <a:fld id="{1D350A32-6B8E-40AA-A7E9-E1F546708617}" type="slidenum">
              <a:rPr lang="zh-TW" altLang="en-US" smtClean="0"/>
              <a:t>‹#›</a:t>
            </a:fld>
            <a:endParaRPr lang="zh-TW" altLang="en-US"/>
          </a:p>
        </p:txBody>
      </p:sp>
    </p:spTree>
    <p:extLst>
      <p:ext uri="{BB962C8B-B14F-4D97-AF65-F5344CB8AC3E}">
        <p14:creationId xmlns:p14="http://schemas.microsoft.com/office/powerpoint/2010/main" val="207325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DBCE36-DEEC-B64E-DC22-C369204E91B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44423D3-6948-3D03-866E-07776918993D}"/>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CB87459-FA87-7228-5101-BB1EED55E4F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F59EC01-7ACB-4ACA-4580-0F8D25F3B0EF}"/>
              </a:ext>
            </a:extLst>
          </p:cNvPr>
          <p:cNvSpPr>
            <a:spLocks noGrp="1"/>
          </p:cNvSpPr>
          <p:nvPr>
            <p:ph type="dt" sz="half" idx="10"/>
          </p:nvPr>
        </p:nvSpPr>
        <p:spPr/>
        <p:txBody>
          <a:bodyPr/>
          <a:lstStyle/>
          <a:p>
            <a:fld id="{6E01006E-5CE1-4886-8CEE-5854958E8203}" type="datetimeFigureOut">
              <a:rPr lang="zh-TW" altLang="en-US" smtClean="0"/>
              <a:t>2022/9/28</a:t>
            </a:fld>
            <a:endParaRPr lang="zh-TW" altLang="en-US"/>
          </a:p>
        </p:txBody>
      </p:sp>
      <p:sp>
        <p:nvSpPr>
          <p:cNvPr id="6" name="頁尾版面配置區 5">
            <a:extLst>
              <a:ext uri="{FF2B5EF4-FFF2-40B4-BE49-F238E27FC236}">
                <a16:creationId xmlns:a16="http://schemas.microsoft.com/office/drawing/2014/main" id="{7A288FBA-F026-E5E2-D950-FC95EDA2B18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E8AC7B6-F8D6-BB60-9C68-63603BBF247C}"/>
              </a:ext>
            </a:extLst>
          </p:cNvPr>
          <p:cNvSpPr>
            <a:spLocks noGrp="1"/>
          </p:cNvSpPr>
          <p:nvPr>
            <p:ph type="sldNum" sz="quarter" idx="12"/>
          </p:nvPr>
        </p:nvSpPr>
        <p:spPr/>
        <p:txBody>
          <a:bodyPr/>
          <a:lstStyle/>
          <a:p>
            <a:fld id="{1D350A32-6B8E-40AA-A7E9-E1F546708617}" type="slidenum">
              <a:rPr lang="zh-TW" altLang="en-US" smtClean="0"/>
              <a:t>‹#›</a:t>
            </a:fld>
            <a:endParaRPr lang="zh-TW" altLang="en-US"/>
          </a:p>
        </p:txBody>
      </p:sp>
    </p:spTree>
    <p:extLst>
      <p:ext uri="{BB962C8B-B14F-4D97-AF65-F5344CB8AC3E}">
        <p14:creationId xmlns:p14="http://schemas.microsoft.com/office/powerpoint/2010/main" val="1092013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8BB267-EC8D-3670-18BF-5F18E52F969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A181BD1-0853-59CD-5237-A779C6F3FF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639BA2F-C593-BF6D-7884-EBC61F82555E}"/>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8830A27-71DB-F481-9ADE-7E499F49F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BA28BE0-4B5C-1CB4-043B-52FC31A62B60}"/>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E42578D-D99C-9F16-27CC-5239FB577CF9}"/>
              </a:ext>
            </a:extLst>
          </p:cNvPr>
          <p:cNvSpPr>
            <a:spLocks noGrp="1"/>
          </p:cNvSpPr>
          <p:nvPr>
            <p:ph type="dt" sz="half" idx="10"/>
          </p:nvPr>
        </p:nvSpPr>
        <p:spPr/>
        <p:txBody>
          <a:bodyPr/>
          <a:lstStyle/>
          <a:p>
            <a:fld id="{6E01006E-5CE1-4886-8CEE-5854958E8203}" type="datetimeFigureOut">
              <a:rPr lang="zh-TW" altLang="en-US" smtClean="0"/>
              <a:t>2022/9/28</a:t>
            </a:fld>
            <a:endParaRPr lang="zh-TW" altLang="en-US"/>
          </a:p>
        </p:txBody>
      </p:sp>
      <p:sp>
        <p:nvSpPr>
          <p:cNvPr id="8" name="頁尾版面配置區 7">
            <a:extLst>
              <a:ext uri="{FF2B5EF4-FFF2-40B4-BE49-F238E27FC236}">
                <a16:creationId xmlns:a16="http://schemas.microsoft.com/office/drawing/2014/main" id="{8A20754D-3901-FFAE-ED83-33DEC337463C}"/>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413054B-0142-2BEF-59C0-25B2564AF51E}"/>
              </a:ext>
            </a:extLst>
          </p:cNvPr>
          <p:cNvSpPr>
            <a:spLocks noGrp="1"/>
          </p:cNvSpPr>
          <p:nvPr>
            <p:ph type="sldNum" sz="quarter" idx="12"/>
          </p:nvPr>
        </p:nvSpPr>
        <p:spPr/>
        <p:txBody>
          <a:bodyPr/>
          <a:lstStyle/>
          <a:p>
            <a:fld id="{1D350A32-6B8E-40AA-A7E9-E1F546708617}" type="slidenum">
              <a:rPr lang="zh-TW" altLang="en-US" smtClean="0"/>
              <a:t>‹#›</a:t>
            </a:fld>
            <a:endParaRPr lang="zh-TW" altLang="en-US"/>
          </a:p>
        </p:txBody>
      </p:sp>
    </p:spTree>
    <p:extLst>
      <p:ext uri="{BB962C8B-B14F-4D97-AF65-F5344CB8AC3E}">
        <p14:creationId xmlns:p14="http://schemas.microsoft.com/office/powerpoint/2010/main" val="422849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63570-0D23-C942-6B60-5A2B2A62B8B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B80BE07-8C87-4D4A-6C2E-6738C6BD5CDC}"/>
              </a:ext>
            </a:extLst>
          </p:cNvPr>
          <p:cNvSpPr>
            <a:spLocks noGrp="1"/>
          </p:cNvSpPr>
          <p:nvPr>
            <p:ph type="dt" sz="half" idx="10"/>
          </p:nvPr>
        </p:nvSpPr>
        <p:spPr/>
        <p:txBody>
          <a:bodyPr/>
          <a:lstStyle/>
          <a:p>
            <a:fld id="{6E01006E-5CE1-4886-8CEE-5854958E8203}" type="datetimeFigureOut">
              <a:rPr lang="zh-TW" altLang="en-US" smtClean="0"/>
              <a:t>2022/9/28</a:t>
            </a:fld>
            <a:endParaRPr lang="zh-TW" altLang="en-US"/>
          </a:p>
        </p:txBody>
      </p:sp>
      <p:sp>
        <p:nvSpPr>
          <p:cNvPr id="4" name="頁尾版面配置區 3">
            <a:extLst>
              <a:ext uri="{FF2B5EF4-FFF2-40B4-BE49-F238E27FC236}">
                <a16:creationId xmlns:a16="http://schemas.microsoft.com/office/drawing/2014/main" id="{0795223A-03CA-AF9A-6083-BCFEA0E7835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855F3CB-F40B-64C6-A973-30E65993EA0C}"/>
              </a:ext>
            </a:extLst>
          </p:cNvPr>
          <p:cNvSpPr>
            <a:spLocks noGrp="1"/>
          </p:cNvSpPr>
          <p:nvPr>
            <p:ph type="sldNum" sz="quarter" idx="12"/>
          </p:nvPr>
        </p:nvSpPr>
        <p:spPr/>
        <p:txBody>
          <a:bodyPr/>
          <a:lstStyle/>
          <a:p>
            <a:fld id="{1D350A32-6B8E-40AA-A7E9-E1F546708617}" type="slidenum">
              <a:rPr lang="zh-TW" altLang="en-US" smtClean="0"/>
              <a:t>‹#›</a:t>
            </a:fld>
            <a:endParaRPr lang="zh-TW" altLang="en-US"/>
          </a:p>
        </p:txBody>
      </p:sp>
    </p:spTree>
    <p:extLst>
      <p:ext uri="{BB962C8B-B14F-4D97-AF65-F5344CB8AC3E}">
        <p14:creationId xmlns:p14="http://schemas.microsoft.com/office/powerpoint/2010/main" val="287246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D4A855C-E927-E2F0-264A-9C814B6F61B8}"/>
              </a:ext>
            </a:extLst>
          </p:cNvPr>
          <p:cNvSpPr>
            <a:spLocks noGrp="1"/>
          </p:cNvSpPr>
          <p:nvPr>
            <p:ph type="dt" sz="half" idx="10"/>
          </p:nvPr>
        </p:nvSpPr>
        <p:spPr/>
        <p:txBody>
          <a:bodyPr/>
          <a:lstStyle/>
          <a:p>
            <a:fld id="{6E01006E-5CE1-4886-8CEE-5854958E8203}" type="datetimeFigureOut">
              <a:rPr lang="zh-TW" altLang="en-US" smtClean="0"/>
              <a:t>2022/9/28</a:t>
            </a:fld>
            <a:endParaRPr lang="zh-TW" altLang="en-US"/>
          </a:p>
        </p:txBody>
      </p:sp>
      <p:sp>
        <p:nvSpPr>
          <p:cNvPr id="3" name="頁尾版面配置區 2">
            <a:extLst>
              <a:ext uri="{FF2B5EF4-FFF2-40B4-BE49-F238E27FC236}">
                <a16:creationId xmlns:a16="http://schemas.microsoft.com/office/drawing/2014/main" id="{169B94C6-E428-0653-076E-070D90444359}"/>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85465BA-4E1F-BC80-2E81-D9693C59DC89}"/>
              </a:ext>
            </a:extLst>
          </p:cNvPr>
          <p:cNvSpPr>
            <a:spLocks noGrp="1"/>
          </p:cNvSpPr>
          <p:nvPr>
            <p:ph type="sldNum" sz="quarter" idx="12"/>
          </p:nvPr>
        </p:nvSpPr>
        <p:spPr/>
        <p:txBody>
          <a:bodyPr/>
          <a:lstStyle/>
          <a:p>
            <a:fld id="{1D350A32-6B8E-40AA-A7E9-E1F546708617}" type="slidenum">
              <a:rPr lang="zh-TW" altLang="en-US" smtClean="0"/>
              <a:t>‹#›</a:t>
            </a:fld>
            <a:endParaRPr lang="zh-TW" altLang="en-US"/>
          </a:p>
        </p:txBody>
      </p:sp>
    </p:spTree>
    <p:extLst>
      <p:ext uri="{BB962C8B-B14F-4D97-AF65-F5344CB8AC3E}">
        <p14:creationId xmlns:p14="http://schemas.microsoft.com/office/powerpoint/2010/main" val="4219917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84B7D5-2FBC-66D4-15D2-2C2877C42FE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184E1E2-3DD0-BBAB-304A-D2D297B8D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41DD207-D2CE-2494-D3B6-90956424D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32AF9AD-0F2C-D021-FB2C-627CBFD39775}"/>
              </a:ext>
            </a:extLst>
          </p:cNvPr>
          <p:cNvSpPr>
            <a:spLocks noGrp="1"/>
          </p:cNvSpPr>
          <p:nvPr>
            <p:ph type="dt" sz="half" idx="10"/>
          </p:nvPr>
        </p:nvSpPr>
        <p:spPr/>
        <p:txBody>
          <a:bodyPr/>
          <a:lstStyle/>
          <a:p>
            <a:fld id="{6E01006E-5CE1-4886-8CEE-5854958E8203}" type="datetimeFigureOut">
              <a:rPr lang="zh-TW" altLang="en-US" smtClean="0"/>
              <a:t>2022/9/28</a:t>
            </a:fld>
            <a:endParaRPr lang="zh-TW" altLang="en-US"/>
          </a:p>
        </p:txBody>
      </p:sp>
      <p:sp>
        <p:nvSpPr>
          <p:cNvPr id="6" name="頁尾版面配置區 5">
            <a:extLst>
              <a:ext uri="{FF2B5EF4-FFF2-40B4-BE49-F238E27FC236}">
                <a16:creationId xmlns:a16="http://schemas.microsoft.com/office/drawing/2014/main" id="{3C3D2D4D-1E4C-E39F-A6AB-DD790AA3D3D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860618C-511F-B882-71F3-01F03063F6F0}"/>
              </a:ext>
            </a:extLst>
          </p:cNvPr>
          <p:cNvSpPr>
            <a:spLocks noGrp="1"/>
          </p:cNvSpPr>
          <p:nvPr>
            <p:ph type="sldNum" sz="quarter" idx="12"/>
          </p:nvPr>
        </p:nvSpPr>
        <p:spPr/>
        <p:txBody>
          <a:bodyPr/>
          <a:lstStyle/>
          <a:p>
            <a:fld id="{1D350A32-6B8E-40AA-A7E9-E1F546708617}" type="slidenum">
              <a:rPr lang="zh-TW" altLang="en-US" smtClean="0"/>
              <a:t>‹#›</a:t>
            </a:fld>
            <a:endParaRPr lang="zh-TW" altLang="en-US"/>
          </a:p>
        </p:txBody>
      </p:sp>
    </p:spTree>
    <p:extLst>
      <p:ext uri="{BB962C8B-B14F-4D97-AF65-F5344CB8AC3E}">
        <p14:creationId xmlns:p14="http://schemas.microsoft.com/office/powerpoint/2010/main" val="229598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940A20-5E06-C3D4-FBE9-7B1CE3490A3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5D6B799-CB02-B890-C392-FEA542624B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67AD50F-A495-428A-BBC3-6B2F29C2D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62E897C-F017-23F6-B9CD-9226B7850A76}"/>
              </a:ext>
            </a:extLst>
          </p:cNvPr>
          <p:cNvSpPr>
            <a:spLocks noGrp="1"/>
          </p:cNvSpPr>
          <p:nvPr>
            <p:ph type="dt" sz="half" idx="10"/>
          </p:nvPr>
        </p:nvSpPr>
        <p:spPr/>
        <p:txBody>
          <a:bodyPr/>
          <a:lstStyle/>
          <a:p>
            <a:fld id="{6E01006E-5CE1-4886-8CEE-5854958E8203}" type="datetimeFigureOut">
              <a:rPr lang="zh-TW" altLang="en-US" smtClean="0"/>
              <a:t>2022/9/28</a:t>
            </a:fld>
            <a:endParaRPr lang="zh-TW" altLang="en-US"/>
          </a:p>
        </p:txBody>
      </p:sp>
      <p:sp>
        <p:nvSpPr>
          <p:cNvPr id="6" name="頁尾版面配置區 5">
            <a:extLst>
              <a:ext uri="{FF2B5EF4-FFF2-40B4-BE49-F238E27FC236}">
                <a16:creationId xmlns:a16="http://schemas.microsoft.com/office/drawing/2014/main" id="{5725C35C-0D58-D485-C649-20255B7B4F5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41B3F39-3658-ADCB-108A-DAFB58B403EE}"/>
              </a:ext>
            </a:extLst>
          </p:cNvPr>
          <p:cNvSpPr>
            <a:spLocks noGrp="1"/>
          </p:cNvSpPr>
          <p:nvPr>
            <p:ph type="sldNum" sz="quarter" idx="12"/>
          </p:nvPr>
        </p:nvSpPr>
        <p:spPr/>
        <p:txBody>
          <a:bodyPr/>
          <a:lstStyle/>
          <a:p>
            <a:fld id="{1D350A32-6B8E-40AA-A7E9-E1F546708617}" type="slidenum">
              <a:rPr lang="zh-TW" altLang="en-US" smtClean="0"/>
              <a:t>‹#›</a:t>
            </a:fld>
            <a:endParaRPr lang="zh-TW" altLang="en-US"/>
          </a:p>
        </p:txBody>
      </p:sp>
    </p:spTree>
    <p:extLst>
      <p:ext uri="{BB962C8B-B14F-4D97-AF65-F5344CB8AC3E}">
        <p14:creationId xmlns:p14="http://schemas.microsoft.com/office/powerpoint/2010/main" val="299249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50C749C-F536-D7B4-EB27-936A46ACE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F9C8518-F2DD-614E-CFBB-D36182D1B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B459845-A1E5-C7A2-DE4E-3B419C3ED4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ea typeface="微軟正黑體" panose="020B0604030504040204" pitchFamily="34" charset="-120"/>
              </a:defRPr>
            </a:lvl1pPr>
          </a:lstStyle>
          <a:p>
            <a:fld id="{6E01006E-5CE1-4886-8CEE-5854958E8203}" type="datetimeFigureOut">
              <a:rPr lang="zh-TW" altLang="en-US" smtClean="0"/>
              <a:pPr/>
              <a:t>2022/9/28</a:t>
            </a:fld>
            <a:endParaRPr lang="zh-TW" altLang="en-US"/>
          </a:p>
        </p:txBody>
      </p:sp>
      <p:sp>
        <p:nvSpPr>
          <p:cNvPr id="5" name="頁尾版面配置區 4">
            <a:extLst>
              <a:ext uri="{FF2B5EF4-FFF2-40B4-BE49-F238E27FC236}">
                <a16:creationId xmlns:a16="http://schemas.microsoft.com/office/drawing/2014/main" id="{D72C1DCF-ACB7-8502-C106-D6C4B66A61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ea typeface="微軟正黑體" panose="020B0604030504040204" pitchFamily="34" charset="-120"/>
              </a:defRPr>
            </a:lvl1pPr>
          </a:lstStyle>
          <a:p>
            <a:endParaRPr lang="zh-TW" altLang="en-US"/>
          </a:p>
        </p:txBody>
      </p:sp>
      <p:sp>
        <p:nvSpPr>
          <p:cNvPr id="6" name="投影片編號版面配置區 5">
            <a:extLst>
              <a:ext uri="{FF2B5EF4-FFF2-40B4-BE49-F238E27FC236}">
                <a16:creationId xmlns:a16="http://schemas.microsoft.com/office/drawing/2014/main" id="{2F030700-1EEB-9770-F6CC-0C6AE1E420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ea typeface="微軟正黑體" panose="020B0604030504040204" pitchFamily="34" charset="-120"/>
              </a:defRPr>
            </a:lvl1pPr>
          </a:lstStyle>
          <a:p>
            <a:fld id="{1D350A32-6B8E-40AA-A7E9-E1F546708617}" type="slidenum">
              <a:rPr lang="zh-TW" altLang="en-US" smtClean="0"/>
              <a:pPr/>
              <a:t>‹#›</a:t>
            </a:fld>
            <a:endParaRPr lang="zh-TW" altLang="en-US"/>
          </a:p>
        </p:txBody>
      </p:sp>
    </p:spTree>
    <p:extLst>
      <p:ext uri="{BB962C8B-B14F-4D97-AF65-F5344CB8AC3E}">
        <p14:creationId xmlns:p14="http://schemas.microsoft.com/office/powerpoint/2010/main" val="3337822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n-lt"/>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6C5249-8D58-41F5-0B65-EFE82F2FC136}"/>
              </a:ext>
            </a:extLst>
          </p:cNvPr>
          <p:cNvSpPr>
            <a:spLocks noGrp="1"/>
          </p:cNvSpPr>
          <p:nvPr>
            <p:ph type="ctrTitle"/>
          </p:nvPr>
        </p:nvSpPr>
        <p:spPr/>
        <p:txBody>
          <a:bodyPr/>
          <a:lstStyle/>
          <a:p>
            <a:r>
              <a:rPr lang="zh-TW" altLang="en-US" dirty="0"/>
              <a:t>利用 </a:t>
            </a:r>
            <a:r>
              <a:rPr lang="en-US" altLang="zh-TW" dirty="0" err="1"/>
              <a:t>Tkinter</a:t>
            </a:r>
            <a:r>
              <a:rPr lang="en-US" altLang="zh-TW" dirty="0"/>
              <a:t> </a:t>
            </a:r>
            <a:r>
              <a:rPr lang="zh-TW" altLang="en-US" dirty="0"/>
              <a:t>做出簡易題庫</a:t>
            </a:r>
          </a:p>
        </p:txBody>
      </p:sp>
      <p:sp>
        <p:nvSpPr>
          <p:cNvPr id="3" name="副標題 2">
            <a:extLst>
              <a:ext uri="{FF2B5EF4-FFF2-40B4-BE49-F238E27FC236}">
                <a16:creationId xmlns:a16="http://schemas.microsoft.com/office/drawing/2014/main" id="{7BFFCBF7-140B-FEFC-704F-32D5A472F7E6}"/>
              </a:ext>
            </a:extLst>
          </p:cNvPr>
          <p:cNvSpPr>
            <a:spLocks noGrp="1"/>
          </p:cNvSpPr>
          <p:nvPr>
            <p:ph type="subTitle" idx="1"/>
          </p:nvPr>
        </p:nvSpPr>
        <p:spPr/>
        <p:txBody>
          <a:bodyPr/>
          <a:lstStyle/>
          <a:p>
            <a:r>
              <a:rPr lang="en-US" altLang="zh-TW" dirty="0"/>
              <a:t>2022</a:t>
            </a:r>
            <a:r>
              <a:rPr lang="zh-TW" altLang="en-US" dirty="0"/>
              <a:t> </a:t>
            </a:r>
            <a:r>
              <a:rPr lang="en-US" altLang="zh-TW" dirty="0"/>
              <a:t>/</a:t>
            </a:r>
            <a:r>
              <a:rPr lang="zh-TW" altLang="en-US" dirty="0"/>
              <a:t> </a:t>
            </a:r>
            <a:r>
              <a:rPr lang="en-US" altLang="zh-TW" dirty="0"/>
              <a:t>05</a:t>
            </a:r>
            <a:r>
              <a:rPr lang="zh-TW" altLang="en-US" dirty="0"/>
              <a:t> </a:t>
            </a:r>
            <a:r>
              <a:rPr lang="en-US" altLang="zh-TW" dirty="0"/>
              <a:t>~</a:t>
            </a:r>
            <a:r>
              <a:rPr lang="zh-TW" altLang="en-US" dirty="0"/>
              <a:t> </a:t>
            </a:r>
            <a:r>
              <a:rPr lang="en-US" altLang="zh-TW" dirty="0"/>
              <a:t>2022</a:t>
            </a:r>
            <a:r>
              <a:rPr lang="zh-TW" altLang="en-US" dirty="0"/>
              <a:t> </a:t>
            </a:r>
            <a:r>
              <a:rPr lang="en-US" altLang="zh-TW" dirty="0"/>
              <a:t>/</a:t>
            </a:r>
            <a:r>
              <a:rPr lang="zh-TW" altLang="en-US" dirty="0"/>
              <a:t> </a:t>
            </a:r>
            <a:r>
              <a:rPr lang="en-US" altLang="zh-TW" dirty="0"/>
              <a:t>06</a:t>
            </a:r>
            <a:endParaRPr lang="zh-TW" altLang="en-US" dirty="0"/>
          </a:p>
        </p:txBody>
      </p:sp>
    </p:spTree>
    <p:extLst>
      <p:ext uri="{BB962C8B-B14F-4D97-AF65-F5344CB8AC3E}">
        <p14:creationId xmlns:p14="http://schemas.microsoft.com/office/powerpoint/2010/main" val="286027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FCEF6F-206F-C911-5C88-D7DFCBDE69DF}"/>
              </a:ext>
            </a:extLst>
          </p:cNvPr>
          <p:cNvSpPr>
            <a:spLocks noGrp="1"/>
          </p:cNvSpPr>
          <p:nvPr>
            <p:ph type="title"/>
          </p:nvPr>
        </p:nvSpPr>
        <p:spPr/>
        <p:txBody>
          <a:bodyPr/>
          <a:lstStyle/>
          <a:p>
            <a:r>
              <a:rPr lang="en-US" altLang="zh-TW" dirty="0"/>
              <a:t>Action</a:t>
            </a:r>
            <a:endParaRPr lang="zh-TW" altLang="en-US" dirty="0"/>
          </a:p>
        </p:txBody>
      </p:sp>
      <p:sp>
        <p:nvSpPr>
          <p:cNvPr id="8" name="內容版面配置區 7">
            <a:extLst>
              <a:ext uri="{FF2B5EF4-FFF2-40B4-BE49-F238E27FC236}">
                <a16:creationId xmlns:a16="http://schemas.microsoft.com/office/drawing/2014/main" id="{A320CDCB-FF4B-DA21-6F56-9684B2B85052}"/>
              </a:ext>
            </a:extLst>
          </p:cNvPr>
          <p:cNvSpPr>
            <a:spLocks noGrp="1"/>
          </p:cNvSpPr>
          <p:nvPr>
            <p:ph sz="half" idx="1"/>
          </p:nvPr>
        </p:nvSpPr>
        <p:spPr/>
        <p:txBody>
          <a:bodyPr/>
          <a:lstStyle/>
          <a:p>
            <a:r>
              <a:rPr lang="zh-TW" altLang="en-US" dirty="0"/>
              <a:t>按下結束測驗或試題結束後畫面會切換到主畫面</a:t>
            </a:r>
            <a:endParaRPr lang="en-US" altLang="zh-TW" dirty="0"/>
          </a:p>
          <a:p>
            <a:r>
              <a:rPr lang="zh-TW" altLang="en-US" dirty="0"/>
              <a:t>重新作答會讓所有題目隨機順序進行作答</a:t>
            </a:r>
            <a:endParaRPr lang="en-US" altLang="zh-TW" dirty="0"/>
          </a:p>
          <a:p>
            <a:r>
              <a:rPr lang="zh-TW" altLang="en-US" dirty="0"/>
              <a:t>錯題練習會記錄第一次做錯的題目並重新練習</a:t>
            </a:r>
            <a:endParaRPr lang="en-US" altLang="zh-TW" dirty="0"/>
          </a:p>
          <a:p>
            <a:r>
              <a:rPr lang="zh-TW" altLang="en-US" dirty="0"/>
              <a:t>在錯題練習仍然答錯的問題會被記錄，下載常錯題目會將這些題目的問題與選項寫入 </a:t>
            </a:r>
            <a:r>
              <a:rPr lang="en-US" altLang="zh-TW" dirty="0"/>
              <a:t>excel</a:t>
            </a:r>
            <a:endParaRPr lang="zh-TW" altLang="en-US" dirty="0"/>
          </a:p>
        </p:txBody>
      </p:sp>
      <p:pic>
        <p:nvPicPr>
          <p:cNvPr id="3" name="圖片 2">
            <a:extLst>
              <a:ext uri="{FF2B5EF4-FFF2-40B4-BE49-F238E27FC236}">
                <a16:creationId xmlns:a16="http://schemas.microsoft.com/office/drawing/2014/main" id="{EAC43C8B-B9E9-C8C8-5600-2C607BEA27B0}"/>
              </a:ext>
            </a:extLst>
          </p:cNvPr>
          <p:cNvPicPr>
            <a:picLocks noChangeAspect="1"/>
          </p:cNvPicPr>
          <p:nvPr/>
        </p:nvPicPr>
        <p:blipFill>
          <a:blip r:embed="rId2"/>
          <a:stretch>
            <a:fillRect/>
          </a:stretch>
        </p:blipFill>
        <p:spPr>
          <a:xfrm>
            <a:off x="6179445" y="1825625"/>
            <a:ext cx="5437768" cy="4127305"/>
          </a:xfrm>
          <a:prstGeom prst="rect">
            <a:avLst/>
          </a:prstGeom>
        </p:spPr>
      </p:pic>
    </p:spTree>
    <p:extLst>
      <p:ext uri="{BB962C8B-B14F-4D97-AF65-F5344CB8AC3E}">
        <p14:creationId xmlns:p14="http://schemas.microsoft.com/office/powerpoint/2010/main" val="279781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BA6EF397-B7AE-5AF2-7F80-BCD0C98DBA82}"/>
              </a:ext>
            </a:extLst>
          </p:cNvPr>
          <p:cNvSpPr>
            <a:spLocks noGrp="1"/>
          </p:cNvSpPr>
          <p:nvPr>
            <p:ph type="title"/>
          </p:nvPr>
        </p:nvSpPr>
        <p:spPr/>
        <p:txBody>
          <a:bodyPr/>
          <a:lstStyle/>
          <a:p>
            <a:r>
              <a:rPr lang="en-US" altLang="zh-TW" dirty="0"/>
              <a:t>Result</a:t>
            </a:r>
            <a:endParaRPr lang="zh-TW" altLang="en-US" dirty="0"/>
          </a:p>
        </p:txBody>
      </p:sp>
      <p:sp>
        <p:nvSpPr>
          <p:cNvPr id="6" name="內容版面配置區 5">
            <a:extLst>
              <a:ext uri="{FF2B5EF4-FFF2-40B4-BE49-F238E27FC236}">
                <a16:creationId xmlns:a16="http://schemas.microsoft.com/office/drawing/2014/main" id="{FAA099D2-64AC-9F9B-6F42-97EBD62284FC}"/>
              </a:ext>
            </a:extLst>
          </p:cNvPr>
          <p:cNvSpPr>
            <a:spLocks noGrp="1"/>
          </p:cNvSpPr>
          <p:nvPr>
            <p:ph idx="1"/>
          </p:nvPr>
        </p:nvSpPr>
        <p:spPr/>
        <p:txBody>
          <a:bodyPr/>
          <a:lstStyle/>
          <a:p>
            <a:r>
              <a:rPr lang="zh-TW" altLang="en-US" dirty="0"/>
              <a:t>能夠節省大量練習時間並能即時發現作答錯誤的題目</a:t>
            </a:r>
            <a:endParaRPr lang="en-US" altLang="zh-TW" dirty="0"/>
          </a:p>
          <a:p>
            <a:r>
              <a:rPr lang="zh-TW" altLang="en-US" dirty="0"/>
              <a:t>錯誤的題目能夠重複練習</a:t>
            </a:r>
            <a:endParaRPr lang="en-US" altLang="zh-TW" dirty="0"/>
          </a:p>
          <a:p>
            <a:r>
              <a:rPr lang="zh-TW" altLang="en-US" dirty="0"/>
              <a:t>常錯的題目能夠記錄下來，考前複習用</a:t>
            </a:r>
            <a:endParaRPr lang="en-US" altLang="zh-TW" dirty="0"/>
          </a:p>
          <a:p>
            <a:r>
              <a:rPr lang="zh-TW" altLang="en-US" dirty="0"/>
              <a:t>介面簡單，能夠快速上手</a:t>
            </a:r>
          </a:p>
        </p:txBody>
      </p:sp>
    </p:spTree>
    <p:extLst>
      <p:ext uri="{BB962C8B-B14F-4D97-AF65-F5344CB8AC3E}">
        <p14:creationId xmlns:p14="http://schemas.microsoft.com/office/powerpoint/2010/main" val="186889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F92B5D-986B-54DF-D238-7E470C2234C9}"/>
              </a:ext>
            </a:extLst>
          </p:cNvPr>
          <p:cNvSpPr>
            <a:spLocks noGrp="1"/>
          </p:cNvSpPr>
          <p:nvPr>
            <p:ph type="title"/>
          </p:nvPr>
        </p:nvSpPr>
        <p:spPr/>
        <p:txBody>
          <a:bodyPr/>
          <a:lstStyle/>
          <a:p>
            <a:r>
              <a:rPr lang="en-US" altLang="zh-TW" dirty="0"/>
              <a:t>Self-</a:t>
            </a:r>
            <a:r>
              <a:rPr lang="en-US" altLang="zh-TW"/>
              <a:t>Critism</a:t>
            </a:r>
            <a:endParaRPr lang="zh-TW" altLang="en-US" dirty="0"/>
          </a:p>
        </p:txBody>
      </p:sp>
      <p:sp>
        <p:nvSpPr>
          <p:cNvPr id="3" name="內容版面配置區 2">
            <a:extLst>
              <a:ext uri="{FF2B5EF4-FFF2-40B4-BE49-F238E27FC236}">
                <a16:creationId xmlns:a16="http://schemas.microsoft.com/office/drawing/2014/main" id="{E976EEDE-27AD-1FB3-8DF9-66F2AE326F3F}"/>
              </a:ext>
            </a:extLst>
          </p:cNvPr>
          <p:cNvSpPr>
            <a:spLocks noGrp="1"/>
          </p:cNvSpPr>
          <p:nvPr>
            <p:ph idx="1"/>
          </p:nvPr>
        </p:nvSpPr>
        <p:spPr/>
        <p:txBody>
          <a:bodyPr/>
          <a:lstStyle/>
          <a:p>
            <a:r>
              <a:rPr lang="zh-TW" altLang="en-US" dirty="0"/>
              <a:t>當時尚未具備物件導向 </a:t>
            </a:r>
            <a:r>
              <a:rPr lang="en-US" altLang="zh-TW" dirty="0"/>
              <a:t>OOP </a:t>
            </a:r>
            <a:r>
              <a:rPr lang="zh-TW" altLang="en-US" dirty="0"/>
              <a:t>的概念，一個物件創造出一段程式碼使得程式碼過於冗長 → 重構程式碼</a:t>
            </a:r>
            <a:endParaRPr lang="en-US" altLang="zh-TW" dirty="0"/>
          </a:p>
          <a:p>
            <a:r>
              <a:rPr lang="zh-TW" altLang="en-US" dirty="0"/>
              <a:t>如果能結合資料庫功能，就不需要每次先做完一輪題目</a:t>
            </a:r>
            <a:endParaRPr lang="en-US" altLang="zh-TW" dirty="0"/>
          </a:p>
          <a:p>
            <a:r>
              <a:rPr lang="zh-TW" altLang="en-US" dirty="0"/>
              <a:t>可以把處理 </a:t>
            </a:r>
            <a:r>
              <a:rPr lang="en-US" altLang="zh-TW" dirty="0"/>
              <a:t>pdf </a:t>
            </a:r>
            <a:r>
              <a:rPr lang="zh-TW" altLang="en-US" dirty="0"/>
              <a:t>和 </a:t>
            </a:r>
            <a:r>
              <a:rPr lang="en-US" altLang="zh-TW" dirty="0"/>
              <a:t>GUI</a:t>
            </a:r>
            <a:r>
              <a:rPr lang="zh-TW" altLang="en-US" dirty="0"/>
              <a:t> 的程式碼分成兩個檔案，這樣再應用面以及靈活性能夠更廣</a:t>
            </a:r>
            <a:endParaRPr lang="en-US" altLang="zh-TW" dirty="0"/>
          </a:p>
          <a:p>
            <a:r>
              <a:rPr lang="zh-TW" altLang="en-US" dirty="0"/>
              <a:t>對於物件擺放的方式和配色可以多加考慮進去，對於使用者體驗會有幫助</a:t>
            </a:r>
            <a:endParaRPr lang="en-US" altLang="zh-TW" dirty="0"/>
          </a:p>
          <a:p>
            <a:endParaRPr lang="zh-TW" altLang="en-US" dirty="0"/>
          </a:p>
        </p:txBody>
      </p:sp>
    </p:spTree>
    <p:extLst>
      <p:ext uri="{BB962C8B-B14F-4D97-AF65-F5344CB8AC3E}">
        <p14:creationId xmlns:p14="http://schemas.microsoft.com/office/powerpoint/2010/main" val="381355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7747AEA-2DA5-EB2F-A909-BBEF863E8930}"/>
              </a:ext>
            </a:extLst>
          </p:cNvPr>
          <p:cNvSpPr>
            <a:spLocks noGrp="1"/>
          </p:cNvSpPr>
          <p:nvPr>
            <p:ph idx="1"/>
          </p:nvPr>
        </p:nvSpPr>
        <p:spPr>
          <a:xfrm>
            <a:off x="755780" y="550506"/>
            <a:ext cx="10598020" cy="5626457"/>
          </a:xfrm>
        </p:spPr>
        <p:txBody>
          <a:bodyPr/>
          <a:lstStyle/>
          <a:p>
            <a:r>
              <a:rPr lang="en-US" altLang="zh-TW" dirty="0"/>
              <a:t>Situation</a:t>
            </a:r>
          </a:p>
          <a:p>
            <a:r>
              <a:rPr lang="zh-TW" altLang="en-US" dirty="0"/>
              <a:t>我的朋友在準備考試時，想大量練習考古題，但考古題的排序很固定且後續複習時找出錯誤的題目相當麻煩，因此我決定利用程式幫助我朋友</a:t>
            </a:r>
            <a:endParaRPr lang="en-US" altLang="zh-TW" dirty="0"/>
          </a:p>
          <a:p>
            <a:endParaRPr lang="en-US" altLang="zh-TW" dirty="0"/>
          </a:p>
          <a:p>
            <a:r>
              <a:rPr lang="en-US" altLang="zh-TW" dirty="0"/>
              <a:t>Task</a:t>
            </a:r>
          </a:p>
          <a:p>
            <a:r>
              <a:rPr lang="zh-TW" altLang="en-US" dirty="0"/>
              <a:t>我的朋友並沒有程式基礎，因此用程式做出題庫後必須要用圖形化的介面才能夠讓他輕鬆的進行練習</a:t>
            </a:r>
            <a:endParaRPr lang="en-US" altLang="zh-TW" dirty="0"/>
          </a:p>
          <a:p>
            <a:r>
              <a:rPr lang="zh-TW" altLang="en-US" dirty="0"/>
              <a:t>考試中心所釋出的考古題檔案是 </a:t>
            </a:r>
            <a:r>
              <a:rPr lang="en-US" altLang="zh-TW" dirty="0"/>
              <a:t>pdf</a:t>
            </a:r>
            <a:r>
              <a:rPr lang="zh-TW" altLang="en-US" dirty="0"/>
              <a:t> ，沒有辦法直接拿來取用，必須將它進行轉換再使用</a:t>
            </a:r>
          </a:p>
        </p:txBody>
      </p:sp>
    </p:spTree>
    <p:extLst>
      <p:ext uri="{BB962C8B-B14F-4D97-AF65-F5344CB8AC3E}">
        <p14:creationId xmlns:p14="http://schemas.microsoft.com/office/powerpoint/2010/main" val="235595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FCEF6F-206F-C911-5C88-D7DFCBDE69DF}"/>
              </a:ext>
            </a:extLst>
          </p:cNvPr>
          <p:cNvSpPr>
            <a:spLocks noGrp="1"/>
          </p:cNvSpPr>
          <p:nvPr>
            <p:ph type="title"/>
          </p:nvPr>
        </p:nvSpPr>
        <p:spPr/>
        <p:txBody>
          <a:bodyPr/>
          <a:lstStyle/>
          <a:p>
            <a:r>
              <a:rPr lang="en-US" altLang="zh-TW" dirty="0"/>
              <a:t>Action</a:t>
            </a:r>
            <a:endParaRPr lang="zh-TW" altLang="en-US" dirty="0"/>
          </a:p>
        </p:txBody>
      </p:sp>
      <p:sp>
        <p:nvSpPr>
          <p:cNvPr id="3" name="內容版面配置區 2">
            <a:extLst>
              <a:ext uri="{FF2B5EF4-FFF2-40B4-BE49-F238E27FC236}">
                <a16:creationId xmlns:a16="http://schemas.microsoft.com/office/drawing/2014/main" id="{97747AEA-2DA5-EB2F-A909-BBEF863E8930}"/>
              </a:ext>
            </a:extLst>
          </p:cNvPr>
          <p:cNvSpPr>
            <a:spLocks noGrp="1"/>
          </p:cNvSpPr>
          <p:nvPr>
            <p:ph idx="1"/>
          </p:nvPr>
        </p:nvSpPr>
        <p:spPr/>
        <p:txBody>
          <a:bodyPr/>
          <a:lstStyle/>
          <a:p>
            <a:r>
              <a:rPr lang="zh-TW" altLang="en-US" dirty="0"/>
              <a:t>圖形化介面</a:t>
            </a:r>
            <a:endParaRPr lang="en-US" altLang="zh-TW" dirty="0"/>
          </a:p>
          <a:p>
            <a:pPr lvl="1"/>
            <a:r>
              <a:rPr lang="zh-TW" altLang="en-US" dirty="0"/>
              <a:t>製作題庫是功能導向</a:t>
            </a:r>
            <a:endParaRPr lang="en-US" altLang="zh-TW" dirty="0"/>
          </a:p>
          <a:p>
            <a:pPr lvl="1"/>
            <a:r>
              <a:rPr lang="zh-TW" altLang="en-US" dirty="0"/>
              <a:t>對於 </a:t>
            </a:r>
            <a:r>
              <a:rPr lang="en-US" altLang="zh-TW" dirty="0"/>
              <a:t>Python </a:t>
            </a:r>
            <a:r>
              <a:rPr lang="zh-TW" altLang="en-US" dirty="0"/>
              <a:t>初學者的我也能夠開發出來</a:t>
            </a:r>
            <a:endParaRPr lang="en-US" altLang="zh-TW" dirty="0"/>
          </a:p>
          <a:p>
            <a:pPr lvl="1"/>
            <a:r>
              <a:rPr lang="zh-TW" altLang="en-US" dirty="0"/>
              <a:t>因此選擇介面較簡陋，但相對簡單的 </a:t>
            </a:r>
            <a:r>
              <a:rPr lang="en-US" altLang="zh-TW" dirty="0"/>
              <a:t>Python </a:t>
            </a:r>
            <a:r>
              <a:rPr lang="en-US" altLang="zh-TW" dirty="0" err="1"/>
              <a:t>Tkinter</a:t>
            </a:r>
            <a:r>
              <a:rPr lang="en-US" altLang="zh-TW" dirty="0"/>
              <a:t> </a:t>
            </a:r>
            <a:r>
              <a:rPr lang="zh-TW" altLang="en-US" dirty="0"/>
              <a:t>來做為本次開發的套件</a:t>
            </a:r>
            <a:endParaRPr lang="en-US" altLang="zh-TW" dirty="0"/>
          </a:p>
          <a:p>
            <a:endParaRPr lang="en-US" altLang="zh-TW" dirty="0"/>
          </a:p>
          <a:p>
            <a:r>
              <a:rPr lang="zh-TW" altLang="en-US" dirty="0"/>
              <a:t>題庫</a:t>
            </a:r>
            <a:endParaRPr lang="en-US" altLang="zh-TW" dirty="0"/>
          </a:p>
          <a:p>
            <a:pPr lvl="1"/>
            <a:r>
              <a:rPr lang="zh-TW" altLang="en-US" dirty="0"/>
              <a:t>不同的 </a:t>
            </a:r>
            <a:r>
              <a:rPr lang="en-US" altLang="zh-TW" dirty="0"/>
              <a:t>pdf </a:t>
            </a:r>
            <a:r>
              <a:rPr lang="zh-TW" altLang="en-US" dirty="0"/>
              <a:t>轉換套件可能因為演算法的差異導致轉換出來的結果不同</a:t>
            </a:r>
            <a:endParaRPr lang="en-US" altLang="zh-TW" dirty="0"/>
          </a:p>
          <a:p>
            <a:pPr lvl="1"/>
            <a:r>
              <a:rPr lang="zh-TW" altLang="en-US" dirty="0"/>
              <a:t>選擇能對目標檔案轉換出完整結果，並且我能夠對結果進行操作的 </a:t>
            </a:r>
            <a:r>
              <a:rPr lang="en-US" altLang="zh-TW" dirty="0" err="1"/>
              <a:t>pdfminer</a:t>
            </a:r>
            <a:r>
              <a:rPr lang="zh-TW" altLang="en-US" dirty="0"/>
              <a:t> 來做為本次開發的套件</a:t>
            </a:r>
          </a:p>
        </p:txBody>
      </p:sp>
    </p:spTree>
    <p:extLst>
      <p:ext uri="{BB962C8B-B14F-4D97-AF65-F5344CB8AC3E}">
        <p14:creationId xmlns:p14="http://schemas.microsoft.com/office/powerpoint/2010/main" val="69418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FCEF6F-206F-C911-5C88-D7DFCBDE69DF}"/>
              </a:ext>
            </a:extLst>
          </p:cNvPr>
          <p:cNvSpPr>
            <a:spLocks noGrp="1"/>
          </p:cNvSpPr>
          <p:nvPr>
            <p:ph type="title"/>
          </p:nvPr>
        </p:nvSpPr>
        <p:spPr>
          <a:xfrm>
            <a:off x="838200" y="103868"/>
            <a:ext cx="10515600" cy="1325563"/>
          </a:xfrm>
        </p:spPr>
        <p:txBody>
          <a:bodyPr/>
          <a:lstStyle/>
          <a:p>
            <a:r>
              <a:rPr lang="en-US" altLang="zh-TW" dirty="0"/>
              <a:t>Action</a:t>
            </a:r>
            <a:endParaRPr lang="zh-TW" altLang="en-US" dirty="0"/>
          </a:p>
        </p:txBody>
      </p:sp>
      <p:sp>
        <p:nvSpPr>
          <p:cNvPr id="3" name="內容版面配置區 2">
            <a:extLst>
              <a:ext uri="{FF2B5EF4-FFF2-40B4-BE49-F238E27FC236}">
                <a16:creationId xmlns:a16="http://schemas.microsoft.com/office/drawing/2014/main" id="{97747AEA-2DA5-EB2F-A909-BBEF863E8930}"/>
              </a:ext>
            </a:extLst>
          </p:cNvPr>
          <p:cNvSpPr>
            <a:spLocks noGrp="1"/>
          </p:cNvSpPr>
          <p:nvPr>
            <p:ph idx="1"/>
          </p:nvPr>
        </p:nvSpPr>
        <p:spPr>
          <a:xfrm>
            <a:off x="838200" y="1429431"/>
            <a:ext cx="10515600" cy="5176642"/>
          </a:xfrm>
        </p:spPr>
        <p:txBody>
          <a:bodyPr>
            <a:normAutofit/>
          </a:bodyPr>
          <a:lstStyle/>
          <a:p>
            <a:r>
              <a:rPr lang="zh-TW" altLang="en-US" dirty="0"/>
              <a:t>定義介面</a:t>
            </a:r>
            <a:endParaRPr lang="en-US" altLang="zh-TW" dirty="0"/>
          </a:p>
          <a:p>
            <a:pPr lvl="1"/>
            <a:r>
              <a:rPr lang="zh-TW" altLang="en-US" dirty="0"/>
              <a:t>利用 </a:t>
            </a:r>
            <a:r>
              <a:rPr lang="en-US" altLang="zh-TW" dirty="0" err="1"/>
              <a:t>tk.Frame</a:t>
            </a:r>
            <a:r>
              <a:rPr lang="en-US" altLang="zh-TW" dirty="0"/>
              <a:t> </a:t>
            </a:r>
            <a:r>
              <a:rPr lang="zh-TW" altLang="en-US" dirty="0"/>
              <a:t>進行介面的切換</a:t>
            </a:r>
            <a:endParaRPr lang="en-US" altLang="zh-TW" dirty="0"/>
          </a:p>
          <a:p>
            <a:pPr lvl="1"/>
            <a:r>
              <a:rPr lang="zh-TW" altLang="en-US" dirty="0"/>
              <a:t>主頁面的建立</a:t>
            </a:r>
            <a:endParaRPr lang="en-US" altLang="zh-TW" dirty="0"/>
          </a:p>
          <a:p>
            <a:pPr lvl="2"/>
            <a:r>
              <a:rPr lang="zh-TW" altLang="en-US" dirty="0"/>
              <a:t>以快速使用為目標，資料導入後即開始測驗，結束第一次測驗才進入主畫面</a:t>
            </a:r>
            <a:endParaRPr lang="en-US" altLang="zh-TW" dirty="0"/>
          </a:p>
          <a:p>
            <a:pPr lvl="2"/>
            <a:r>
              <a:rPr lang="zh-TW" altLang="en-US" dirty="0"/>
              <a:t>還沒有資料庫的概念，沒有紀錄的功能，因此額外的功能都是在第一次測驗後才進行延伸</a:t>
            </a:r>
            <a:endParaRPr lang="en-US" altLang="zh-TW" dirty="0"/>
          </a:p>
          <a:p>
            <a:endParaRPr lang="en-US" altLang="zh-TW" dirty="0"/>
          </a:p>
          <a:p>
            <a:r>
              <a:rPr lang="zh-TW" altLang="en-US" dirty="0"/>
              <a:t>決定功能</a:t>
            </a:r>
            <a:endParaRPr lang="en-US" altLang="zh-TW" dirty="0"/>
          </a:p>
          <a:p>
            <a:pPr lvl="1"/>
            <a:r>
              <a:rPr lang="zh-TW" altLang="en-US" dirty="0"/>
              <a:t>決定考古題範圍</a:t>
            </a:r>
            <a:r>
              <a:rPr lang="en-US" altLang="zh-TW" dirty="0"/>
              <a:t>(</a:t>
            </a:r>
            <a:r>
              <a:rPr lang="zh-TW" altLang="en-US" dirty="0"/>
              <a:t>考科</a:t>
            </a:r>
            <a:r>
              <a:rPr lang="en-US" altLang="zh-TW" dirty="0"/>
              <a:t>)</a:t>
            </a:r>
          </a:p>
          <a:p>
            <a:pPr lvl="1"/>
            <a:r>
              <a:rPr lang="zh-TW" altLang="en-US" dirty="0"/>
              <a:t>考古題練習</a:t>
            </a:r>
            <a:endParaRPr lang="en-US" altLang="zh-TW" dirty="0"/>
          </a:p>
          <a:p>
            <a:pPr lvl="1"/>
            <a:r>
              <a:rPr lang="zh-TW" altLang="en-US" dirty="0"/>
              <a:t>錯題複習</a:t>
            </a:r>
            <a:endParaRPr lang="en-US" altLang="zh-TW" dirty="0"/>
          </a:p>
          <a:p>
            <a:pPr lvl="2"/>
            <a:r>
              <a:rPr lang="zh-TW" altLang="en-US" dirty="0"/>
              <a:t>記錄錯誤題目並重複測驗</a:t>
            </a:r>
            <a:endParaRPr lang="en-US" altLang="zh-TW" dirty="0"/>
          </a:p>
          <a:p>
            <a:pPr lvl="2"/>
            <a:r>
              <a:rPr lang="zh-TW" altLang="en-US" dirty="0"/>
              <a:t>將錯誤的題目下載下來以便考場複習</a:t>
            </a:r>
            <a:endParaRPr lang="en-US" altLang="zh-TW" dirty="0"/>
          </a:p>
          <a:p>
            <a:pPr lvl="1"/>
            <a:endParaRPr lang="zh-TW" altLang="en-US" dirty="0"/>
          </a:p>
        </p:txBody>
      </p:sp>
    </p:spTree>
    <p:extLst>
      <p:ext uri="{BB962C8B-B14F-4D97-AF65-F5344CB8AC3E}">
        <p14:creationId xmlns:p14="http://schemas.microsoft.com/office/powerpoint/2010/main" val="78891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62503BC7-4C59-426C-8F2E-0761AE439A86}"/>
              </a:ext>
            </a:extLst>
          </p:cNvPr>
          <p:cNvPicPr>
            <a:picLocks noChangeAspect="1"/>
          </p:cNvPicPr>
          <p:nvPr/>
        </p:nvPicPr>
        <p:blipFill>
          <a:blip r:embed="rId2"/>
          <a:stretch>
            <a:fillRect/>
          </a:stretch>
        </p:blipFill>
        <p:spPr>
          <a:xfrm>
            <a:off x="5763964" y="1625990"/>
            <a:ext cx="5785779" cy="4236099"/>
          </a:xfrm>
          <a:prstGeom prst="rect">
            <a:avLst/>
          </a:prstGeom>
        </p:spPr>
      </p:pic>
      <p:sp>
        <p:nvSpPr>
          <p:cNvPr id="11" name="標題 10">
            <a:extLst>
              <a:ext uri="{FF2B5EF4-FFF2-40B4-BE49-F238E27FC236}">
                <a16:creationId xmlns:a16="http://schemas.microsoft.com/office/drawing/2014/main" id="{7A565600-6185-6079-20FB-FA87C295497A}"/>
              </a:ext>
            </a:extLst>
          </p:cNvPr>
          <p:cNvSpPr>
            <a:spLocks noGrp="1"/>
          </p:cNvSpPr>
          <p:nvPr>
            <p:ph type="title"/>
          </p:nvPr>
        </p:nvSpPr>
        <p:spPr/>
        <p:txBody>
          <a:bodyPr/>
          <a:lstStyle/>
          <a:p>
            <a:r>
              <a:rPr lang="en-US" altLang="zh-TW" dirty="0"/>
              <a:t>Action</a:t>
            </a:r>
            <a:endParaRPr lang="zh-TW" altLang="en-US" dirty="0"/>
          </a:p>
        </p:txBody>
      </p:sp>
      <p:sp>
        <p:nvSpPr>
          <p:cNvPr id="12" name="內容版面配置區 11">
            <a:extLst>
              <a:ext uri="{FF2B5EF4-FFF2-40B4-BE49-F238E27FC236}">
                <a16:creationId xmlns:a16="http://schemas.microsoft.com/office/drawing/2014/main" id="{43737AF9-9A4B-F4E0-64D4-8012733F78E6}"/>
              </a:ext>
            </a:extLst>
          </p:cNvPr>
          <p:cNvSpPr>
            <a:spLocks noGrp="1"/>
          </p:cNvSpPr>
          <p:nvPr>
            <p:ph sz="half" idx="1"/>
          </p:nvPr>
        </p:nvSpPr>
        <p:spPr>
          <a:xfrm>
            <a:off x="306355" y="1625990"/>
            <a:ext cx="5181600" cy="4351338"/>
          </a:xfrm>
        </p:spPr>
        <p:txBody>
          <a:bodyPr/>
          <a:lstStyle/>
          <a:p>
            <a:r>
              <a:rPr lang="zh-TW" altLang="en-US" dirty="0"/>
              <a:t>進入 </a:t>
            </a:r>
            <a:r>
              <a:rPr lang="en-US" altLang="zh-TW" dirty="0"/>
              <a:t>GUI </a:t>
            </a:r>
            <a:r>
              <a:rPr lang="zh-TW" altLang="en-US" dirty="0"/>
              <a:t>後能選擇題目和答案的範圍</a:t>
            </a:r>
            <a:r>
              <a:rPr lang="en-US" altLang="zh-TW" dirty="0"/>
              <a:t>(</a:t>
            </a:r>
            <a:r>
              <a:rPr lang="zh-TW" altLang="en-US" dirty="0"/>
              <a:t>題目和答案被分為兩個檔案</a:t>
            </a:r>
            <a:r>
              <a:rPr lang="en-US" altLang="zh-TW" dirty="0"/>
              <a:t>)</a:t>
            </a:r>
          </a:p>
          <a:p>
            <a:r>
              <a:rPr lang="zh-TW" altLang="en-US" dirty="0"/>
              <a:t>選擇檔案後旁邊的文字輸入欄會自動填入檔案的絕對路徑</a:t>
            </a:r>
            <a:endParaRPr lang="en-US" altLang="zh-TW" dirty="0"/>
          </a:p>
          <a:p>
            <a:r>
              <a:rPr lang="zh-TW" altLang="en-US" dirty="0"/>
              <a:t>點擊開始測驗</a:t>
            </a:r>
          </a:p>
        </p:txBody>
      </p:sp>
    </p:spTree>
    <p:extLst>
      <p:ext uri="{BB962C8B-B14F-4D97-AF65-F5344CB8AC3E}">
        <p14:creationId xmlns:p14="http://schemas.microsoft.com/office/powerpoint/2010/main" val="131654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FCEF6F-206F-C911-5C88-D7DFCBDE69DF}"/>
              </a:ext>
            </a:extLst>
          </p:cNvPr>
          <p:cNvSpPr>
            <a:spLocks noGrp="1"/>
          </p:cNvSpPr>
          <p:nvPr>
            <p:ph type="title"/>
          </p:nvPr>
        </p:nvSpPr>
        <p:spPr/>
        <p:txBody>
          <a:bodyPr/>
          <a:lstStyle/>
          <a:p>
            <a:r>
              <a:rPr lang="en-US" altLang="zh-TW" dirty="0"/>
              <a:t>Action</a:t>
            </a:r>
            <a:endParaRPr lang="zh-TW" altLang="en-US" dirty="0"/>
          </a:p>
        </p:txBody>
      </p:sp>
      <p:sp>
        <p:nvSpPr>
          <p:cNvPr id="8" name="內容版面配置區 7">
            <a:extLst>
              <a:ext uri="{FF2B5EF4-FFF2-40B4-BE49-F238E27FC236}">
                <a16:creationId xmlns:a16="http://schemas.microsoft.com/office/drawing/2014/main" id="{A320CDCB-FF4B-DA21-6F56-9684B2B85052}"/>
              </a:ext>
            </a:extLst>
          </p:cNvPr>
          <p:cNvSpPr>
            <a:spLocks noGrp="1"/>
          </p:cNvSpPr>
          <p:nvPr>
            <p:ph sz="half" idx="1"/>
          </p:nvPr>
        </p:nvSpPr>
        <p:spPr>
          <a:xfrm>
            <a:off x="388775" y="1677179"/>
            <a:ext cx="5181600" cy="4351338"/>
          </a:xfrm>
        </p:spPr>
        <p:txBody>
          <a:bodyPr/>
          <a:lstStyle/>
          <a:p>
            <a:r>
              <a:rPr lang="zh-TW" altLang="en-US" dirty="0"/>
              <a:t>開始後顯示題目畫面與選項</a:t>
            </a:r>
            <a:endParaRPr lang="en-US" altLang="zh-TW" dirty="0"/>
          </a:p>
          <a:p>
            <a:r>
              <a:rPr lang="zh-TW" altLang="en-US" dirty="0"/>
              <a:t>新增結束測驗以及下一題的按鈕</a:t>
            </a:r>
          </a:p>
        </p:txBody>
      </p:sp>
      <p:pic>
        <p:nvPicPr>
          <p:cNvPr id="7" name="圖片 6">
            <a:extLst>
              <a:ext uri="{FF2B5EF4-FFF2-40B4-BE49-F238E27FC236}">
                <a16:creationId xmlns:a16="http://schemas.microsoft.com/office/drawing/2014/main" id="{DF4B2A6A-04E6-19FE-4851-A335B2A86D8A}"/>
              </a:ext>
            </a:extLst>
          </p:cNvPr>
          <p:cNvPicPr>
            <a:picLocks noChangeAspect="1"/>
          </p:cNvPicPr>
          <p:nvPr/>
        </p:nvPicPr>
        <p:blipFill>
          <a:blip r:embed="rId2"/>
          <a:stretch>
            <a:fillRect/>
          </a:stretch>
        </p:blipFill>
        <p:spPr>
          <a:xfrm>
            <a:off x="5820747" y="1648184"/>
            <a:ext cx="5533053" cy="4380333"/>
          </a:xfrm>
          <a:prstGeom prst="rect">
            <a:avLst/>
          </a:prstGeom>
        </p:spPr>
      </p:pic>
    </p:spTree>
    <p:extLst>
      <p:ext uri="{BB962C8B-B14F-4D97-AF65-F5344CB8AC3E}">
        <p14:creationId xmlns:p14="http://schemas.microsoft.com/office/powerpoint/2010/main" val="212377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FCEF6F-206F-C911-5C88-D7DFCBDE69DF}"/>
              </a:ext>
            </a:extLst>
          </p:cNvPr>
          <p:cNvSpPr>
            <a:spLocks noGrp="1"/>
          </p:cNvSpPr>
          <p:nvPr>
            <p:ph type="title"/>
          </p:nvPr>
        </p:nvSpPr>
        <p:spPr/>
        <p:txBody>
          <a:bodyPr/>
          <a:lstStyle/>
          <a:p>
            <a:r>
              <a:rPr lang="en-US" altLang="zh-TW" dirty="0"/>
              <a:t>Action</a:t>
            </a:r>
            <a:endParaRPr lang="zh-TW" altLang="en-US" dirty="0"/>
          </a:p>
        </p:txBody>
      </p:sp>
      <p:sp>
        <p:nvSpPr>
          <p:cNvPr id="8" name="內容版面配置區 7">
            <a:extLst>
              <a:ext uri="{FF2B5EF4-FFF2-40B4-BE49-F238E27FC236}">
                <a16:creationId xmlns:a16="http://schemas.microsoft.com/office/drawing/2014/main" id="{A320CDCB-FF4B-DA21-6F56-9684B2B85052}"/>
              </a:ext>
            </a:extLst>
          </p:cNvPr>
          <p:cNvSpPr>
            <a:spLocks noGrp="1"/>
          </p:cNvSpPr>
          <p:nvPr>
            <p:ph sz="half" idx="1"/>
          </p:nvPr>
        </p:nvSpPr>
        <p:spPr>
          <a:xfrm>
            <a:off x="530290" y="1690688"/>
            <a:ext cx="5181600" cy="4351338"/>
          </a:xfrm>
        </p:spPr>
        <p:txBody>
          <a:bodyPr/>
          <a:lstStyle/>
          <a:p>
            <a:r>
              <a:rPr lang="zh-TW" altLang="en-US" dirty="0"/>
              <a:t>答題正確會使選擇的選項背景變成綠色</a:t>
            </a:r>
            <a:endParaRPr lang="en-US" altLang="zh-TW" dirty="0"/>
          </a:p>
          <a:p>
            <a:r>
              <a:rPr lang="zh-TW" altLang="en-US" dirty="0"/>
              <a:t>此時所有選項按鈕會變成無法再點選</a:t>
            </a:r>
          </a:p>
          <a:p>
            <a:endParaRPr lang="zh-TW" altLang="en-US" dirty="0"/>
          </a:p>
        </p:txBody>
      </p:sp>
      <p:pic>
        <p:nvPicPr>
          <p:cNvPr id="4" name="圖片 3">
            <a:extLst>
              <a:ext uri="{FF2B5EF4-FFF2-40B4-BE49-F238E27FC236}">
                <a16:creationId xmlns:a16="http://schemas.microsoft.com/office/drawing/2014/main" id="{ECD91371-95C1-1A2D-B6F1-34BD3F021533}"/>
              </a:ext>
            </a:extLst>
          </p:cNvPr>
          <p:cNvPicPr>
            <a:picLocks noChangeAspect="1"/>
          </p:cNvPicPr>
          <p:nvPr/>
        </p:nvPicPr>
        <p:blipFill>
          <a:blip r:embed="rId2"/>
          <a:stretch>
            <a:fillRect/>
          </a:stretch>
        </p:blipFill>
        <p:spPr>
          <a:xfrm>
            <a:off x="6019800" y="1537794"/>
            <a:ext cx="5770037" cy="4504232"/>
          </a:xfrm>
          <a:prstGeom prst="rect">
            <a:avLst/>
          </a:prstGeom>
        </p:spPr>
      </p:pic>
    </p:spTree>
    <p:extLst>
      <p:ext uri="{BB962C8B-B14F-4D97-AF65-F5344CB8AC3E}">
        <p14:creationId xmlns:p14="http://schemas.microsoft.com/office/powerpoint/2010/main" val="16415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FCEF6F-206F-C911-5C88-D7DFCBDE69DF}"/>
              </a:ext>
            </a:extLst>
          </p:cNvPr>
          <p:cNvSpPr>
            <a:spLocks noGrp="1"/>
          </p:cNvSpPr>
          <p:nvPr>
            <p:ph type="title"/>
          </p:nvPr>
        </p:nvSpPr>
        <p:spPr/>
        <p:txBody>
          <a:bodyPr/>
          <a:lstStyle/>
          <a:p>
            <a:r>
              <a:rPr lang="en-US" altLang="zh-TW" dirty="0"/>
              <a:t>Action</a:t>
            </a:r>
            <a:endParaRPr lang="zh-TW" altLang="en-US" dirty="0"/>
          </a:p>
        </p:txBody>
      </p:sp>
      <p:sp>
        <p:nvSpPr>
          <p:cNvPr id="8" name="內容版面配置區 7">
            <a:extLst>
              <a:ext uri="{FF2B5EF4-FFF2-40B4-BE49-F238E27FC236}">
                <a16:creationId xmlns:a16="http://schemas.microsoft.com/office/drawing/2014/main" id="{A320CDCB-FF4B-DA21-6F56-9684B2B85052}"/>
              </a:ext>
            </a:extLst>
          </p:cNvPr>
          <p:cNvSpPr>
            <a:spLocks noGrp="1"/>
          </p:cNvSpPr>
          <p:nvPr>
            <p:ph sz="half" idx="1"/>
          </p:nvPr>
        </p:nvSpPr>
        <p:spPr/>
        <p:txBody>
          <a:bodyPr/>
          <a:lstStyle/>
          <a:p>
            <a:r>
              <a:rPr lang="zh-TW" altLang="en-US" dirty="0"/>
              <a:t>答題錯誤會使選擇的選項背景變成紅色</a:t>
            </a:r>
            <a:endParaRPr lang="en-US" altLang="zh-TW" dirty="0"/>
          </a:p>
          <a:p>
            <a:r>
              <a:rPr lang="zh-TW" altLang="en-US" dirty="0"/>
              <a:t>此時所有選項按鈕會變成無法再點選</a:t>
            </a:r>
          </a:p>
        </p:txBody>
      </p:sp>
      <p:pic>
        <p:nvPicPr>
          <p:cNvPr id="4" name="圖片 3">
            <a:extLst>
              <a:ext uri="{FF2B5EF4-FFF2-40B4-BE49-F238E27FC236}">
                <a16:creationId xmlns:a16="http://schemas.microsoft.com/office/drawing/2014/main" id="{8F9AA844-96DE-0BD8-0013-30FE4D0C7529}"/>
              </a:ext>
            </a:extLst>
          </p:cNvPr>
          <p:cNvPicPr>
            <a:picLocks noChangeAspect="1"/>
          </p:cNvPicPr>
          <p:nvPr/>
        </p:nvPicPr>
        <p:blipFill>
          <a:blip r:embed="rId2"/>
          <a:stretch>
            <a:fillRect/>
          </a:stretch>
        </p:blipFill>
        <p:spPr>
          <a:xfrm>
            <a:off x="6264458" y="1825624"/>
            <a:ext cx="5623531" cy="4425885"/>
          </a:xfrm>
          <a:prstGeom prst="rect">
            <a:avLst/>
          </a:prstGeom>
        </p:spPr>
      </p:pic>
    </p:spTree>
    <p:extLst>
      <p:ext uri="{BB962C8B-B14F-4D97-AF65-F5344CB8AC3E}">
        <p14:creationId xmlns:p14="http://schemas.microsoft.com/office/powerpoint/2010/main" val="658620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FCEF6F-206F-C911-5C88-D7DFCBDE69DF}"/>
              </a:ext>
            </a:extLst>
          </p:cNvPr>
          <p:cNvSpPr>
            <a:spLocks noGrp="1"/>
          </p:cNvSpPr>
          <p:nvPr>
            <p:ph type="title"/>
          </p:nvPr>
        </p:nvSpPr>
        <p:spPr/>
        <p:txBody>
          <a:bodyPr/>
          <a:lstStyle/>
          <a:p>
            <a:r>
              <a:rPr lang="en-US" altLang="zh-TW" dirty="0"/>
              <a:t>Action</a:t>
            </a:r>
            <a:endParaRPr lang="zh-TW" altLang="en-US" dirty="0"/>
          </a:p>
        </p:txBody>
      </p:sp>
      <p:sp>
        <p:nvSpPr>
          <p:cNvPr id="8" name="內容版面配置區 7">
            <a:extLst>
              <a:ext uri="{FF2B5EF4-FFF2-40B4-BE49-F238E27FC236}">
                <a16:creationId xmlns:a16="http://schemas.microsoft.com/office/drawing/2014/main" id="{A320CDCB-FF4B-DA21-6F56-9684B2B85052}"/>
              </a:ext>
            </a:extLst>
          </p:cNvPr>
          <p:cNvSpPr>
            <a:spLocks noGrp="1"/>
          </p:cNvSpPr>
          <p:nvPr>
            <p:ph sz="half" idx="1"/>
          </p:nvPr>
        </p:nvSpPr>
        <p:spPr/>
        <p:txBody>
          <a:bodyPr/>
          <a:lstStyle/>
          <a:p>
            <a:r>
              <a:rPr lang="zh-TW" altLang="en-US" dirty="0"/>
              <a:t>所有題目作答完畢以後，再按下下一題會跳出訊息框提示試題結束</a:t>
            </a:r>
            <a:endParaRPr lang="en-US" altLang="zh-TW" dirty="0"/>
          </a:p>
          <a:p>
            <a:r>
              <a:rPr lang="zh-TW" altLang="en-US" dirty="0"/>
              <a:t>按下確定後會直接將畫面切換到主畫面</a:t>
            </a:r>
          </a:p>
        </p:txBody>
      </p:sp>
      <p:pic>
        <p:nvPicPr>
          <p:cNvPr id="5" name="圖片 4">
            <a:extLst>
              <a:ext uri="{FF2B5EF4-FFF2-40B4-BE49-F238E27FC236}">
                <a16:creationId xmlns:a16="http://schemas.microsoft.com/office/drawing/2014/main" id="{8344BB36-17C2-CDD5-60A5-727CD13F0E14}"/>
              </a:ext>
            </a:extLst>
          </p:cNvPr>
          <p:cNvPicPr>
            <a:picLocks noChangeAspect="1"/>
          </p:cNvPicPr>
          <p:nvPr/>
        </p:nvPicPr>
        <p:blipFill>
          <a:blip r:embed="rId2"/>
          <a:stretch>
            <a:fillRect/>
          </a:stretch>
        </p:blipFill>
        <p:spPr>
          <a:xfrm>
            <a:off x="5918717" y="1530317"/>
            <a:ext cx="5808307" cy="4646646"/>
          </a:xfrm>
          <a:prstGeom prst="rect">
            <a:avLst/>
          </a:prstGeom>
        </p:spPr>
      </p:pic>
    </p:spTree>
    <p:extLst>
      <p:ext uri="{BB962C8B-B14F-4D97-AF65-F5344CB8AC3E}">
        <p14:creationId xmlns:p14="http://schemas.microsoft.com/office/powerpoint/2010/main" val="405696418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591</Words>
  <Application>Microsoft Office PowerPoint</Application>
  <PresentationFormat>寬螢幕</PresentationFormat>
  <Paragraphs>61</Paragraphs>
  <Slides>12</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12</vt:i4>
      </vt:variant>
    </vt:vector>
  </HeadingPairs>
  <TitlesOfParts>
    <vt:vector size="15" baseType="lpstr">
      <vt:lpstr>Arial</vt:lpstr>
      <vt:lpstr>Calibri</vt:lpstr>
      <vt:lpstr>Office 佈景主題</vt:lpstr>
      <vt:lpstr>利用 Tkinter 做出簡易題庫</vt:lpstr>
      <vt:lpstr>PowerPoint 簡報</vt:lpstr>
      <vt:lpstr>Action</vt:lpstr>
      <vt:lpstr>Action</vt:lpstr>
      <vt:lpstr>Action</vt:lpstr>
      <vt:lpstr>Action</vt:lpstr>
      <vt:lpstr>Action</vt:lpstr>
      <vt:lpstr>Action</vt:lpstr>
      <vt:lpstr>Action</vt:lpstr>
      <vt:lpstr>Action</vt:lpstr>
      <vt:lpstr>Result</vt:lpstr>
      <vt:lpstr>Self-Critism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heynincom426@outlook.com</dc:creator>
  <cp:lastModifiedBy>heynincom426@outlook.com</cp:lastModifiedBy>
  <cp:revision>32</cp:revision>
  <dcterms:created xsi:type="dcterms:W3CDTF">2022-09-28T03:02:15Z</dcterms:created>
  <dcterms:modified xsi:type="dcterms:W3CDTF">2022-09-28T06:27:06Z</dcterms:modified>
</cp:coreProperties>
</file>