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Project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4004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5471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3" y="0"/>
            <a:ext cx="8288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3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Team Update – Completed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Takes Pictures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Records Temperature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Motion Detection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Temperature uploads to the Cloud</a:t>
            </a:r>
          </a:p>
        </p:txBody>
      </p:sp>
    </p:spTree>
    <p:extLst>
      <p:ext uri="{BB962C8B-B14F-4D97-AF65-F5344CB8AC3E}">
        <p14:creationId xmlns:p14="http://schemas.microsoft.com/office/powerpoint/2010/main" val="27099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Sprint 1 Burn Down Chart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23" y="2557463"/>
            <a:ext cx="9588354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1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6 Burn Down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86" y="2839846"/>
            <a:ext cx="5039428" cy="2753109"/>
          </a:xfrm>
        </p:spPr>
      </p:pic>
    </p:spTree>
    <p:extLst>
      <p:ext uri="{BB962C8B-B14F-4D97-AF65-F5344CB8AC3E}">
        <p14:creationId xmlns:p14="http://schemas.microsoft.com/office/powerpoint/2010/main" val="2473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Temperature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7" y="2557463"/>
            <a:ext cx="7116165" cy="3317875"/>
          </a:xfrm>
        </p:spPr>
      </p:pic>
    </p:spTree>
    <p:extLst>
      <p:ext uri="{BB962C8B-B14F-4D97-AF65-F5344CB8AC3E}">
        <p14:creationId xmlns:p14="http://schemas.microsoft.com/office/powerpoint/2010/main" val="20364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Motion Detection</a:t>
            </a:r>
            <a:br>
              <a:rPr lang="en-US" altLang="zh-CN" dirty="0" smtClean="0"/>
            </a:br>
            <a:r>
              <a:rPr lang="en-US" altLang="zh-CN" dirty="0" smtClean="0"/>
              <a:t>(Support by </a:t>
            </a:r>
            <a:r>
              <a:rPr lang="en-US" altLang="zh-CN" dirty="0" err="1" smtClean="0"/>
              <a:t>pyimagesearch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Algorithm: Background Subtraction</a:t>
            </a:r>
          </a:p>
          <a:p>
            <a:r>
              <a:rPr lang="en-US" dirty="0" smtClean="0"/>
              <a:t>Four parts: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(store command </a:t>
            </a:r>
            <a:r>
              <a:rPr lang="en-US" dirty="0"/>
              <a:t>line arguments)</a:t>
            </a:r>
            <a:endParaRPr lang="en-US" dirty="0" smtClean="0"/>
          </a:p>
          <a:p>
            <a:r>
              <a:rPr lang="en-US" dirty="0" smtClean="0"/>
              <a:t>Import and drop box API connection</a:t>
            </a:r>
          </a:p>
          <a:p>
            <a:r>
              <a:rPr lang="en-US" dirty="0"/>
              <a:t>If the camera does not detected </a:t>
            </a:r>
            <a:r>
              <a:rPr lang="en-US" dirty="0" smtClean="0"/>
              <a:t>motion</a:t>
            </a:r>
          </a:p>
          <a:p>
            <a:r>
              <a:rPr lang="en-US" dirty="0" smtClean="0"/>
              <a:t>If the camera detected motion</a:t>
            </a:r>
          </a:p>
        </p:txBody>
      </p:sp>
    </p:spTree>
    <p:extLst>
      <p:ext uri="{BB962C8B-B14F-4D97-AF65-F5344CB8AC3E}">
        <p14:creationId xmlns:p14="http://schemas.microsoft.com/office/powerpoint/2010/main" val="36994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454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18" y="1350818"/>
            <a:ext cx="578248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558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2" y="0"/>
            <a:ext cx="6684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Temperature Detection</a:t>
            </a:r>
            <a:br>
              <a:rPr lang="en-US" dirty="0" smtClean="0"/>
            </a:br>
            <a:r>
              <a:rPr lang="en-US" dirty="0" smtClean="0"/>
              <a:t>(Support by </a:t>
            </a:r>
            <a:r>
              <a:rPr lang="en-US" dirty="0" err="1" smtClean="0"/>
              <a:t>Sunfounder</a:t>
            </a:r>
            <a:r>
              <a:rPr lang="en-US" dirty="0" smtClean="0"/>
              <a:t> Comp.)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Parts:</a:t>
            </a:r>
          </a:p>
          <a:p>
            <a:r>
              <a:rPr lang="en-US" dirty="0" smtClean="0"/>
              <a:t>Detect temperature</a:t>
            </a:r>
          </a:p>
          <a:p>
            <a:r>
              <a:rPr lang="en-US" dirty="0" smtClean="0"/>
              <a:t>Create temperature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1653</TotalTime>
  <Words>85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方正舒体</vt:lpstr>
      <vt:lpstr>Arial</vt:lpstr>
      <vt:lpstr>Garamond</vt:lpstr>
      <vt:lpstr>Wingdings</vt:lpstr>
      <vt:lpstr>Organic</vt:lpstr>
      <vt:lpstr>Agile Project Tracking</vt:lpstr>
      <vt:lpstr>Agile Team Update – Completed Stories</vt:lpstr>
      <vt:lpstr> Sprint 1 Burn Down Chart</vt:lpstr>
      <vt:lpstr>Sprint 6 Burn Down Chart</vt:lpstr>
      <vt:lpstr>Sending Temperature</vt:lpstr>
      <vt:lpstr>Motion Detection (Support by pyimagesearch)</vt:lpstr>
      <vt:lpstr>PowerPoint Presentation</vt:lpstr>
      <vt:lpstr>PowerPoint Presentation</vt:lpstr>
      <vt:lpstr>Temperature Detection (Support by Sunfounder Comp.)</vt:lpstr>
      <vt:lpstr>PowerPoint Presentation</vt:lpstr>
      <vt:lpstr>Demo</vt:lpstr>
      <vt:lpstr>Test Plan</vt:lpstr>
      <vt:lpstr>Question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O'Dell, Ian E</dc:creator>
  <cp:lastModifiedBy>Tianqi Huang</cp:lastModifiedBy>
  <cp:revision>25</cp:revision>
  <dcterms:created xsi:type="dcterms:W3CDTF">2015-10-14T15:41:34Z</dcterms:created>
  <dcterms:modified xsi:type="dcterms:W3CDTF">2015-11-13T15:13:55Z</dcterms:modified>
</cp:coreProperties>
</file>