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AEAEA"/>
    <a:srgbClr val="04CC5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AB59D-ACFE-FAF3-70EE-157D6C92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20332-A304-2210-2D06-75F810F21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  <a:endParaRPr lang="en-US" altLang="ko-KR" sz="20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977926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bg1"/>
                </a:solidFill>
                <a:latin typeface="Comic Sans MS" panose="030F0702030302020204" pitchFamily="66" charset="0"/>
              </a:rPr>
              <a:t>Charter: Gamu</a:t>
            </a:r>
            <a:endParaRPr lang="ko-KR" altLang="en-US" sz="105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05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430876" y="826437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latin typeface="Comic Sans MS" panose="030F0702030302020204" pitchFamily="66" charset="0"/>
              </a:rPr>
              <a:t>Time: 03:28</a:t>
            </a:r>
          </a:p>
          <a:p>
            <a:r>
              <a:rPr lang="en-US" altLang="ko-KR" sz="1050">
                <a:latin typeface="Comic Sans MS" panose="030F0702030302020204" pitchFamily="66" charset="0"/>
              </a:rPr>
              <a:t>BPM: 182 (91-182)</a:t>
            </a:r>
            <a:endParaRPr lang="ko-KR" altLang="en-US" sz="105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6664568" y="339238"/>
            <a:ext cx="1785236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</a:p>
          <a:p>
            <a:pPr algn="r"/>
            <a:r>
              <a:rPr lang="ko-KR" altLang="en-US" sz="1050">
                <a:latin typeface="Comic Sans MS" panose="030F0702030302020204" pitchFamily="66" charset="0"/>
              </a:rPr>
              <a:t>◎ </a:t>
            </a:r>
            <a:r>
              <a:rPr lang="en-US" altLang="ko-KR" sz="105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050">
                <a:latin typeface="Comic Sans MS" panose="030F0702030302020204" pitchFamily="66" charset="0"/>
              </a:rPr>
              <a:t>LN: 6%</a:t>
            </a:r>
            <a:endParaRPr lang="ko-KR" altLang="en-US" sz="105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140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6</cp:revision>
  <dcterms:created xsi:type="dcterms:W3CDTF">2022-09-12T23:34:51Z</dcterms:created>
  <dcterms:modified xsi:type="dcterms:W3CDTF">2022-09-14T05:23:25Z</dcterms:modified>
</cp:coreProperties>
</file>