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EAEAEA"/>
    <a:srgbClr val="04CC55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C4458-A72F-4395-AA0C-D9E8DFE3A312}" v="59" dt="2022-09-13T14:49:07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2C2AD-4587-5641-326A-D78F988D4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83D468-57D2-42C1-799A-006B338E0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E397F-E5F8-696B-A100-21243FA3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23CB0-E6F8-9AA8-E463-9B6942AE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EC5B7-0D5A-5AE0-2458-F66683ED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84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82838-BA7E-CB26-E663-61F42351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94632D-CCCA-85D9-31B1-944008B5E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4654C-2ACB-F848-8F52-34178677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2A929-1254-26DE-BEA6-C201C942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11F6A-5540-48BE-B359-4CF9D902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E0AD1A-0F02-C65D-F8DF-0B8C08854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C417BD-0E2D-4ABB-4B9C-BA1491C27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9852F-D5EE-C547-E412-3346B166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A4344-D11A-BC02-79E2-3B38149E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FDC5E-63D2-A0E8-825E-9411418B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05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3C758-8683-B0D5-7A69-ED163302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02EE79-78F1-B5E1-B45D-849330E3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0913C-5267-0D13-4E11-BE06CA0E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DE697-3B3A-5B74-06F3-489624A8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71AFC-D819-932D-473F-1D79ECBE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7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D4670-A905-1B20-6F12-AD5E57CD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B7C82-01FF-B5DB-AB08-76BEAB6B2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C5F36-DA0D-CE3D-8E0A-3123DC94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42DD9-27C7-B484-E5D4-726E59D9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E795B-3BBA-1A02-4A64-331871C6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68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FB7D5-E41A-DD49-0B0D-AA8604C8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0B6E2-FBEC-BBC6-9865-8132A5399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79B162-5B69-7CD2-EF14-3450EE92F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EC5A5F-7A5F-EB3E-C385-14B936D5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B42B2C-459A-9195-20D3-B83C2E240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BAAE5B-BEA4-5970-1A71-D121E208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82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63C86-EB87-0F6B-3CB6-2EA0253B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CE3629-56B5-A8D5-703A-C7DD897A0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ACE8F8-288D-8E42-2D7D-68EBCAF14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F09607-EC7A-6A9B-B94F-DD7635F17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4B8D00-7471-4AFE-03B7-EDBAB03E1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BC2C6B-5802-0B24-72D3-904E6BD5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4C0B88-34FB-E62C-A381-58C4A88A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C46E4A-4563-A7CA-3A3C-EB834126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3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BAEA4-D82E-70E4-21EC-AA0AA2A0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64EA4E-14CD-EBC2-0F46-EA8F3509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B59303-6B4C-04E6-9B7C-32C15E60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E95827-BF41-376B-BE5D-A813E566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2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6F8FE5-1561-9D5E-032C-128DEA35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F682CB-6FC9-371B-CE65-2A35AF9D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F5B98-C633-5206-E1F9-EFCA3CEC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3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F2FC1-F87F-2F0E-044D-6EF824A6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F8975-1819-16B8-86B6-2F1603A74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474790-EE49-3070-245C-8D50AA60A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FFC690-9BE5-1555-C4E4-599A0CA1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190AC3-40EA-C1B6-E34B-F87CFB67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35EDB-8F0D-D11E-8920-1D179F78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5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8E53F-F5EB-E7C1-92CF-17A3919EA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340DC4-B4B7-B078-3CFE-F25E727B0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58FCAA-3550-003E-035E-F3BBCBAF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FC4918-6355-A8B2-99A4-5C9A5171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4DD37-F450-7F50-69D4-B2EF07BF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FD307-1B3C-7AC2-2132-C2C883B9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29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3E50D5-EB18-FF89-9AE0-19D7F0F5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CACF17-6549-31A0-5D2D-9EC55C8E3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405385-9C93-F6C6-C99F-17ECB68E1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7183D-DD90-4DD0-9571-682C12DD2772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857F1-7DA7-F9B4-7C3F-9E73E09BE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14-B25A-3AAF-CC44-14E1010CD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62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AB59D-ACFE-FAF3-70EE-157D6C929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C20332-A304-2210-2D06-75F810F21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1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238808C-54BB-FA65-15DD-80525CE91237}"/>
              </a:ext>
            </a:extLst>
          </p:cNvPr>
          <p:cNvSpPr/>
          <p:nvPr/>
        </p:nvSpPr>
        <p:spPr>
          <a:xfrm>
            <a:off x="5616427" y="3051666"/>
            <a:ext cx="4544609" cy="75466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Download charts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24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E2EBA4-B7A7-CE94-6364-F07290FD5DB6}"/>
              </a:ext>
            </a:extLst>
          </p:cNvPr>
          <p:cNvSpPr/>
          <p:nvPr/>
        </p:nvSpPr>
        <p:spPr>
          <a:xfrm>
            <a:off x="0" y="0"/>
            <a:ext cx="12192000" cy="5598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349CF-3223-CC91-09D1-C84B3F1651FA}"/>
              </a:ext>
            </a:extLst>
          </p:cNvPr>
          <p:cNvSpPr/>
          <p:nvPr/>
        </p:nvSpPr>
        <p:spPr>
          <a:xfrm>
            <a:off x="0" y="6298163"/>
            <a:ext cx="12192000" cy="5598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2DB6B5-FAA6-79F1-98D9-6F23BE1E3C85}"/>
              </a:ext>
            </a:extLst>
          </p:cNvPr>
          <p:cNvSpPr/>
          <p:nvPr/>
        </p:nvSpPr>
        <p:spPr>
          <a:xfrm>
            <a:off x="5350635" y="-95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Mods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9BFD7C-DFD4-5312-0BE0-8928C36C4AEF}"/>
              </a:ext>
            </a:extLst>
          </p:cNvPr>
          <p:cNvSpPr/>
          <p:nvPr/>
        </p:nvSpPr>
        <p:spPr>
          <a:xfrm>
            <a:off x="-8389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Back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572247-B942-D5F1-81FB-4EDFED2EC5AB}"/>
              </a:ext>
            </a:extLst>
          </p:cNvPr>
          <p:cNvSpPr/>
          <p:nvPr/>
        </p:nvSpPr>
        <p:spPr>
          <a:xfrm>
            <a:off x="10276514" y="5771627"/>
            <a:ext cx="1915486" cy="109587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Play</a:t>
            </a:r>
            <a:endParaRPr lang="ko-KR" altLang="en-US" sz="2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A847A8-0A67-2861-A011-7249D32DB7E4}"/>
              </a:ext>
            </a:extLst>
          </p:cNvPr>
          <p:cNvSpPr/>
          <p:nvPr/>
        </p:nvSpPr>
        <p:spPr>
          <a:xfrm>
            <a:off x="2779922" y="6297050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Tags</a:t>
            </a:r>
            <a:br>
              <a:rPr lang="en-US" altLang="ko-KR"/>
            </a:br>
            <a:r>
              <a:rPr lang="en-US" altLang="ko-KR"/>
              <a:t>Collect.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E9083D-7CF8-C4BE-9644-9BB7DC2E119B}"/>
              </a:ext>
            </a:extLst>
          </p:cNvPr>
          <p:cNvSpPr/>
          <p:nvPr/>
        </p:nvSpPr>
        <p:spPr>
          <a:xfrm>
            <a:off x="3817331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Editor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B73C17-F75D-DE64-730C-2FD219EEAB3A}"/>
              </a:ext>
            </a:extLst>
          </p:cNvPr>
          <p:cNvSpPr/>
          <p:nvPr/>
        </p:nvSpPr>
        <p:spPr>
          <a:xfrm>
            <a:off x="7416188" y="0"/>
            <a:ext cx="712694" cy="5609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Img</a:t>
            </a:r>
            <a:endParaRPr lang="ko-KR" altLang="en-US" sz="16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3120F7-80E0-5C78-5FC7-A8E41948E1F6}"/>
              </a:ext>
            </a:extLst>
          </p:cNvPr>
          <p:cNvSpPr/>
          <p:nvPr/>
        </p:nvSpPr>
        <p:spPr>
          <a:xfrm>
            <a:off x="8147370" y="-1113"/>
            <a:ext cx="203951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6803AF-5303-1F9A-F988-48832606EC10}"/>
              </a:ext>
            </a:extLst>
          </p:cNvPr>
          <p:cNvSpPr/>
          <p:nvPr/>
        </p:nvSpPr>
        <p:spPr>
          <a:xfrm>
            <a:off x="-8389" y="-9501"/>
            <a:ext cx="4330005" cy="2621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Chart info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994B68-DC4A-0B08-4216-55DF0BCAD89D}"/>
              </a:ext>
            </a:extLst>
          </p:cNvPr>
          <p:cNvSpPr/>
          <p:nvPr/>
        </p:nvSpPr>
        <p:spPr>
          <a:xfrm>
            <a:off x="-8390" y="2596393"/>
            <a:ext cx="4330005" cy="3691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Ranking</a:t>
            </a:r>
          </a:p>
          <a:p>
            <a:pPr algn="ctr"/>
            <a:r>
              <a:rPr lang="en-US" altLang="ko-KR" dirty="0"/>
              <a:t>Player list when at lobby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367FBA-6188-A74D-C15D-63715A60AFD5}"/>
              </a:ext>
            </a:extLst>
          </p:cNvPr>
          <p:cNvSpPr/>
          <p:nvPr/>
        </p:nvSpPr>
        <p:spPr>
          <a:xfrm>
            <a:off x="6370390" y="-95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Sort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00EE38B-799F-650C-81FD-141EA904738F}"/>
              </a:ext>
            </a:extLst>
          </p:cNvPr>
          <p:cNvSpPr/>
          <p:nvPr/>
        </p:nvSpPr>
        <p:spPr>
          <a:xfrm>
            <a:off x="4321615" y="-190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Mode</a:t>
            </a:r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283D03-E6F9-FDC9-157B-7BB76EFFD791}"/>
              </a:ext>
            </a:extLst>
          </p:cNvPr>
          <p:cNvSpPr/>
          <p:nvPr/>
        </p:nvSpPr>
        <p:spPr>
          <a:xfrm>
            <a:off x="7416188" y="578837"/>
            <a:ext cx="4784201" cy="27991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Search</a:t>
            </a:r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88E1E37-2295-3D1E-EFFA-F3242066BF1F}"/>
              </a:ext>
            </a:extLst>
          </p:cNvPr>
          <p:cNvSpPr/>
          <p:nvPr/>
        </p:nvSpPr>
        <p:spPr>
          <a:xfrm>
            <a:off x="4836125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Options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B1CA92-C1A3-3222-BF0B-A42BAD23AF3F}"/>
              </a:ext>
            </a:extLst>
          </p:cNvPr>
          <p:cNvSpPr/>
          <p:nvPr/>
        </p:nvSpPr>
        <p:spPr>
          <a:xfrm>
            <a:off x="10186880" y="-9501"/>
            <a:ext cx="203951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Statistics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72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63B8083-6130-47FE-2399-404EF443BD87}"/>
              </a:ext>
            </a:extLst>
          </p:cNvPr>
          <p:cNvSpPr/>
          <p:nvPr/>
        </p:nvSpPr>
        <p:spPr>
          <a:xfrm>
            <a:off x="8470816" y="2978092"/>
            <a:ext cx="372118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Soliely / Gamu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9BF020-BC45-547A-234E-6DD489F98139}"/>
              </a:ext>
            </a:extLst>
          </p:cNvPr>
          <p:cNvSpPr/>
          <p:nvPr/>
        </p:nvSpPr>
        <p:spPr>
          <a:xfrm>
            <a:off x="9345336" y="2432104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3AA0E5B-6348-E8BA-6877-8BB135DB8F09}"/>
              </a:ext>
            </a:extLst>
          </p:cNvPr>
          <p:cNvSpPr/>
          <p:nvPr/>
        </p:nvSpPr>
        <p:spPr>
          <a:xfrm>
            <a:off x="8710206" y="2432104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7030A0"/>
                </a:solidFill>
                <a:latin typeface="Comic Sans MS" panose="030F0702030302020204" pitchFamily="66" charset="0"/>
              </a:rPr>
              <a:t>14</a:t>
            </a:r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1EEB412-F1C8-6C7E-16C6-F619BD9391B4}"/>
              </a:ext>
            </a:extLst>
          </p:cNvPr>
          <p:cNvSpPr/>
          <p:nvPr/>
        </p:nvSpPr>
        <p:spPr>
          <a:xfrm>
            <a:off x="9776571" y="1876561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1E177B1-0F68-24CC-C741-5DC7278CDD76}"/>
              </a:ext>
            </a:extLst>
          </p:cNvPr>
          <p:cNvSpPr/>
          <p:nvPr/>
        </p:nvSpPr>
        <p:spPr>
          <a:xfrm>
            <a:off x="9147397" y="1876561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7D3066D-2690-E5C8-FB74-CADC6F7198C1}"/>
              </a:ext>
            </a:extLst>
          </p:cNvPr>
          <p:cNvSpPr/>
          <p:nvPr/>
        </p:nvSpPr>
        <p:spPr>
          <a:xfrm>
            <a:off x="10059059" y="1330573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BC90369-4965-9A45-0BE9-0FFBD28CC1AA}"/>
              </a:ext>
            </a:extLst>
          </p:cNvPr>
          <p:cNvSpPr/>
          <p:nvPr/>
        </p:nvSpPr>
        <p:spPr>
          <a:xfrm>
            <a:off x="9423929" y="1330573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6AE6ACF-76D4-65AF-F5A6-A1C409C1CA16}"/>
              </a:ext>
            </a:extLst>
          </p:cNvPr>
          <p:cNvSpPr/>
          <p:nvPr/>
        </p:nvSpPr>
        <p:spPr>
          <a:xfrm>
            <a:off x="10337080" y="774825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5C6FA8D-43ED-7A71-DD0F-0566E719685E}"/>
              </a:ext>
            </a:extLst>
          </p:cNvPr>
          <p:cNvSpPr/>
          <p:nvPr/>
        </p:nvSpPr>
        <p:spPr>
          <a:xfrm>
            <a:off x="9707906" y="774825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18E82F4-969A-16E4-3453-20426DF1D47D}"/>
              </a:ext>
            </a:extLst>
          </p:cNvPr>
          <p:cNvSpPr/>
          <p:nvPr/>
        </p:nvSpPr>
        <p:spPr>
          <a:xfrm>
            <a:off x="9916360" y="4645052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7DDD59F-C938-3017-A47F-F9BC96EE3211}"/>
              </a:ext>
            </a:extLst>
          </p:cNvPr>
          <p:cNvSpPr/>
          <p:nvPr/>
        </p:nvSpPr>
        <p:spPr>
          <a:xfrm>
            <a:off x="9287186" y="4645052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21161D9-EC6B-8261-3519-A91A1BEB2256}"/>
              </a:ext>
            </a:extLst>
          </p:cNvPr>
          <p:cNvSpPr/>
          <p:nvPr/>
        </p:nvSpPr>
        <p:spPr>
          <a:xfrm>
            <a:off x="9707906" y="410793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9DA96A2-8DFF-3783-D1DE-AA58779157B9}"/>
              </a:ext>
            </a:extLst>
          </p:cNvPr>
          <p:cNvSpPr/>
          <p:nvPr/>
        </p:nvSpPr>
        <p:spPr>
          <a:xfrm>
            <a:off x="9072776" y="410793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9EA5170-5B3F-4AF8-A35E-DC162EB4B2E2}"/>
              </a:ext>
            </a:extLst>
          </p:cNvPr>
          <p:cNvSpPr/>
          <p:nvPr/>
        </p:nvSpPr>
        <p:spPr>
          <a:xfrm>
            <a:off x="9327466" y="3553076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80A21A2-7565-6574-22A5-1A9136879D2A}"/>
              </a:ext>
            </a:extLst>
          </p:cNvPr>
          <p:cNvSpPr/>
          <p:nvPr/>
        </p:nvSpPr>
        <p:spPr>
          <a:xfrm>
            <a:off x="8698292" y="3553076"/>
            <a:ext cx="629174" cy="5459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0F80685-381F-A094-B212-C25D773A5F28}"/>
              </a:ext>
            </a:extLst>
          </p:cNvPr>
          <p:cNvSpPr/>
          <p:nvPr/>
        </p:nvSpPr>
        <p:spPr>
          <a:xfrm>
            <a:off x="10827305" y="6290124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0F53AE2-D4FB-3A4E-5193-E253E557A1E9}"/>
              </a:ext>
            </a:extLst>
          </p:cNvPr>
          <p:cNvSpPr/>
          <p:nvPr/>
        </p:nvSpPr>
        <p:spPr>
          <a:xfrm>
            <a:off x="10177685" y="6290124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09CF338-EB24-DB67-44C8-D58BA105589B}"/>
              </a:ext>
            </a:extLst>
          </p:cNvPr>
          <p:cNvSpPr/>
          <p:nvPr/>
        </p:nvSpPr>
        <p:spPr>
          <a:xfrm>
            <a:off x="10464044" y="575374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1C2839C-33E2-1A7C-8031-980F835F6E6A}"/>
              </a:ext>
            </a:extLst>
          </p:cNvPr>
          <p:cNvSpPr/>
          <p:nvPr/>
        </p:nvSpPr>
        <p:spPr>
          <a:xfrm>
            <a:off x="9828914" y="575374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540B38-5DB8-BF82-6DAD-DA77CA7B3EC6}"/>
              </a:ext>
            </a:extLst>
          </p:cNvPr>
          <p:cNvSpPr/>
          <p:nvPr/>
        </p:nvSpPr>
        <p:spPr>
          <a:xfrm>
            <a:off x="10157193" y="5185160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3414BE8-A8D6-B105-96E6-E10173577C3B}"/>
              </a:ext>
            </a:extLst>
          </p:cNvPr>
          <p:cNvSpPr/>
          <p:nvPr/>
        </p:nvSpPr>
        <p:spPr>
          <a:xfrm>
            <a:off x="9528019" y="5185160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64EF5FA-A818-8E6B-201F-95AD62D3BD4E}"/>
              </a:ext>
            </a:extLst>
          </p:cNvPr>
          <p:cNvSpPr/>
          <p:nvPr/>
        </p:nvSpPr>
        <p:spPr>
          <a:xfrm>
            <a:off x="10786367" y="262776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4E9D3D4-8BBF-06FC-2297-9FAC91556BB5}"/>
              </a:ext>
            </a:extLst>
          </p:cNvPr>
          <p:cNvSpPr/>
          <p:nvPr/>
        </p:nvSpPr>
        <p:spPr>
          <a:xfrm>
            <a:off x="10157193" y="262776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" y="18714"/>
            <a:ext cx="884481" cy="874431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3817695" y="631728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4716571" y="6317285"/>
            <a:ext cx="2390230" cy="5459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Comic Sans MS" panose="030F0702030302020204" pitchFamily="66" charset="0"/>
              </a:rPr>
              <a:t>Piano7</a:t>
            </a:r>
            <a:endParaRPr lang="en-US" altLang="ko-KR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7118715" y="6312012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mic Sans MS" panose="030F0702030302020204" pitchFamily="66" charset="0"/>
              </a:rPr>
              <a:t>Options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587585" y="1712056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587585" y="1711872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A02D45-E130-7B9D-3779-2800423BA352}"/>
              </a:ext>
            </a:extLst>
          </p:cNvPr>
          <p:cNvSpPr/>
          <p:nvPr/>
        </p:nvSpPr>
        <p:spPr>
          <a:xfrm>
            <a:off x="2683086" y="1711872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MR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EFCA9EC-BFEC-F3F6-2392-E9D006F7FC1B}"/>
              </a:ext>
            </a:extLst>
          </p:cNvPr>
          <p:cNvSpPr/>
          <p:nvPr/>
        </p:nvSpPr>
        <p:spPr>
          <a:xfrm>
            <a:off x="35135" y="1711872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98" name="그래픽 97" descr="도토리 단색으로 채워진">
            <a:extLst>
              <a:ext uri="{FF2B5EF4-FFF2-40B4-BE49-F238E27FC236}">
                <a16:creationId xmlns:a16="http://schemas.microsoft.com/office/drawing/2014/main" id="{C55542D3-A065-8EBB-56DB-8ECA18250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" y="1695325"/>
            <a:ext cx="587584" cy="587584"/>
          </a:xfrm>
          <a:prstGeom prst="rect">
            <a:avLst/>
          </a:prstGeom>
        </p:spPr>
      </p:pic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86978" y="2274407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86978" y="2274223"/>
            <a:ext cx="142875" cy="545988"/>
          </a:xfrm>
          <a:prstGeom prst="roundRect">
            <a:avLst/>
          </a:prstGeom>
          <a:solidFill>
            <a:srgbClr val="04CC55">
              <a:alpha val="27843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82479" y="2274223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34528" y="2274223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86978" y="2828713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82479" y="2828529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34528" y="2828529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86978" y="338766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rgbClr val="FFFF00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" y="3387485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86978" y="338748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82479" y="338748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81022" y="39128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76523" y="39126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86978" y="445830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82479" y="445812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34528" y="4458125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34528" y="3924034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0" y="2308784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529" y="2870084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87585" y="4453364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0F1E9B9-F5CF-690B-3C07-A1BBF23C9A0E}"/>
              </a:ext>
            </a:extLst>
          </p:cNvPr>
          <p:cNvSpPr/>
          <p:nvPr/>
        </p:nvSpPr>
        <p:spPr>
          <a:xfrm>
            <a:off x="581021" y="5008720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19EAA1C0-367D-2C92-B905-1AE0E59D4F28}"/>
              </a:ext>
            </a:extLst>
          </p:cNvPr>
          <p:cNvSpPr/>
          <p:nvPr/>
        </p:nvSpPr>
        <p:spPr>
          <a:xfrm>
            <a:off x="2676522" y="5008536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98DB95B-49C8-1EA3-F71C-6A0E1343165D}"/>
              </a:ext>
            </a:extLst>
          </p:cNvPr>
          <p:cNvSpPr/>
          <p:nvPr/>
        </p:nvSpPr>
        <p:spPr>
          <a:xfrm>
            <a:off x="28571" y="5008536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4261F091-0723-33F0-5C53-FECC269C406A}"/>
              </a:ext>
            </a:extLst>
          </p:cNvPr>
          <p:cNvSpPr/>
          <p:nvPr/>
        </p:nvSpPr>
        <p:spPr>
          <a:xfrm>
            <a:off x="581628" y="500377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63F021A7-9314-7A94-F307-379CA689F1DA}"/>
              </a:ext>
            </a:extLst>
          </p:cNvPr>
          <p:cNvSpPr/>
          <p:nvPr/>
        </p:nvSpPr>
        <p:spPr>
          <a:xfrm>
            <a:off x="3412117" y="279377"/>
            <a:ext cx="5022966" cy="93101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endParaRPr lang="en-US" altLang="ko-KR" sz="200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400">
                <a:solidFill>
                  <a:schemeClr val="bg1"/>
                </a:solidFill>
                <a:latin typeface="Comic Sans MS" panose="030F0702030302020204" pitchFamily="66" charset="0"/>
              </a:rPr>
              <a:t>Renatus</a:t>
            </a:r>
            <a:endParaRPr lang="en-US" altLang="ko-KR" sz="200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>
                <a:solidFill>
                  <a:schemeClr val="bg1"/>
                </a:solidFill>
                <a:latin typeface="Comic Sans MS" panose="030F0702030302020204" pitchFamily="66" charset="0"/>
              </a:rPr>
              <a:t>Normal</a:t>
            </a:r>
            <a:endParaRPr lang="en-US" altLang="ko-KR" sz="20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5364F883-7853-E8E6-D1B1-EDE44391055F}"/>
              </a:ext>
            </a:extLst>
          </p:cNvPr>
          <p:cNvSpPr/>
          <p:nvPr/>
        </p:nvSpPr>
        <p:spPr>
          <a:xfrm>
            <a:off x="7118109" y="977926"/>
            <a:ext cx="1308096" cy="201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chemeClr val="bg1"/>
                </a:solidFill>
                <a:latin typeface="Comic Sans MS" panose="030F0702030302020204" pitchFamily="66" charset="0"/>
              </a:rPr>
              <a:t>Charter: Gamu</a:t>
            </a:r>
            <a:endParaRPr lang="ko-KR" altLang="en-US" sz="1050">
              <a:latin typeface="Comic Sans MS" panose="030F0702030302020204" pitchFamily="66" charset="0"/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2CE051A-C448-A759-B16C-D70717128DBE}"/>
              </a:ext>
            </a:extLst>
          </p:cNvPr>
          <p:cNvSpPr/>
          <p:nvPr/>
        </p:nvSpPr>
        <p:spPr>
          <a:xfrm>
            <a:off x="3430876" y="327428"/>
            <a:ext cx="1411622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50">
                <a:solidFill>
                  <a:schemeClr val="bg1"/>
                </a:solidFill>
                <a:latin typeface="Comic Sans MS" panose="030F0702030302020204" pitchFamily="66" charset="0"/>
              </a:rPr>
              <a:t>地球ヤバイ</a:t>
            </a:r>
            <a:endParaRPr lang="ko-KR" altLang="en-US" sz="1050">
              <a:latin typeface="Comic Sans MS" panose="030F0702030302020204" pitchFamily="66" charset="0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3F097EA9-1A24-B0CE-3106-5D1C4A380F35}"/>
              </a:ext>
            </a:extLst>
          </p:cNvPr>
          <p:cNvSpPr/>
          <p:nvPr/>
        </p:nvSpPr>
        <p:spPr>
          <a:xfrm>
            <a:off x="3430876" y="826437"/>
            <a:ext cx="1785236" cy="3645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>
                <a:latin typeface="Comic Sans MS" panose="030F0702030302020204" pitchFamily="66" charset="0"/>
              </a:rPr>
              <a:t>Time: 03:28</a:t>
            </a:r>
          </a:p>
          <a:p>
            <a:r>
              <a:rPr lang="en-US" altLang="ko-KR" sz="1050">
                <a:latin typeface="Comic Sans MS" panose="030F0702030302020204" pitchFamily="66" charset="0"/>
              </a:rPr>
              <a:t>BPM: 182 (91-182)</a:t>
            </a:r>
            <a:endParaRPr lang="ko-KR" altLang="en-US" sz="1050">
              <a:latin typeface="Comic Sans MS" panose="030F0702030302020204" pitchFamily="66" charset="0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BBB3E7F-CBAB-7914-E0E1-5DD4FE6C79B1}"/>
              </a:ext>
            </a:extLst>
          </p:cNvPr>
          <p:cNvSpPr/>
          <p:nvPr/>
        </p:nvSpPr>
        <p:spPr>
          <a:xfrm>
            <a:off x="6664568" y="339238"/>
            <a:ext cx="1785236" cy="4116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rgbClr val="FF0000"/>
                </a:solidFill>
                <a:latin typeface="Comic Sans MS" panose="030F0702030302020204" pitchFamily="66" charset="0"/>
              </a:rPr>
              <a:t>Ranked</a:t>
            </a:r>
          </a:p>
          <a:p>
            <a:pPr algn="r"/>
            <a:r>
              <a:rPr lang="ko-KR" altLang="en-US" sz="1050">
                <a:latin typeface="Comic Sans MS" panose="030F0702030302020204" pitchFamily="66" charset="0"/>
              </a:rPr>
              <a:t>◎ </a:t>
            </a:r>
            <a:r>
              <a:rPr lang="en-US" altLang="ko-KR" sz="1050">
                <a:latin typeface="Comic Sans MS" panose="030F0702030302020204" pitchFamily="66" charset="0"/>
              </a:rPr>
              <a:t>820</a:t>
            </a:r>
          </a:p>
          <a:p>
            <a:pPr algn="r"/>
            <a:r>
              <a:rPr lang="en-US" altLang="ko-KR" sz="1050">
                <a:latin typeface="Comic Sans MS" panose="030F0702030302020204" pitchFamily="66" charset="0"/>
              </a:rPr>
              <a:t>LN: 6%</a:t>
            </a:r>
            <a:endParaRPr lang="ko-KR" altLang="en-US" sz="1050">
              <a:latin typeface="Comic Sans MS" panose="030F0702030302020204" pitchFamily="66" charset="0"/>
            </a:endParaRP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B1B94077-EF99-07B4-938E-86732E036F5B}"/>
              </a:ext>
            </a:extLst>
          </p:cNvPr>
          <p:cNvSpPr/>
          <p:nvPr/>
        </p:nvSpPr>
        <p:spPr>
          <a:xfrm>
            <a:off x="11342670" y="298797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972EE83A-3039-6D9F-5D3A-2C33C772523A}"/>
              </a:ext>
            </a:extLst>
          </p:cNvPr>
          <p:cNvSpPr/>
          <p:nvPr/>
        </p:nvSpPr>
        <p:spPr>
          <a:xfrm>
            <a:off x="7841642" y="2987978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7030A0"/>
                </a:solidFill>
                <a:latin typeface="Comic Sans MS" panose="030F0702030302020204" pitchFamily="66" charset="0"/>
              </a:rPr>
              <a:t>16</a:t>
            </a:r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17DD3A8-87E9-AAFD-B125-D1629297F4DB}"/>
              </a:ext>
            </a:extLst>
          </p:cNvPr>
          <p:cNvSpPr/>
          <p:nvPr/>
        </p:nvSpPr>
        <p:spPr>
          <a:xfrm>
            <a:off x="587585" y="55709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AwesomePlayer7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993,113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6F3E57D2-328B-0021-FB2E-28CDBF003477}"/>
              </a:ext>
            </a:extLst>
          </p:cNvPr>
          <p:cNvSpPr/>
          <p:nvPr/>
        </p:nvSpPr>
        <p:spPr>
          <a:xfrm>
            <a:off x="2683086" y="55707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4B9AC5C-95ED-1F3E-77BE-160B7CF156EB}"/>
              </a:ext>
            </a:extLst>
          </p:cNvPr>
          <p:cNvSpPr/>
          <p:nvPr/>
        </p:nvSpPr>
        <p:spPr>
          <a:xfrm>
            <a:off x="35135" y="5570797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6040575" y="6670933"/>
            <a:ext cx="1077534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rgbClr val="00B0F0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20D34CA2-141B-8D96-65E1-03C8A53013BB}"/>
              </a:ext>
            </a:extLst>
          </p:cNvPr>
          <p:cNvSpPr/>
          <p:nvPr/>
        </p:nvSpPr>
        <p:spPr>
          <a:xfrm>
            <a:off x="14274" y="1438777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Local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EC5D3768-1880-310C-FA37-335002406FDE}"/>
              </a:ext>
            </a:extLst>
          </p:cNvPr>
          <p:cNvSpPr/>
          <p:nvPr/>
        </p:nvSpPr>
        <p:spPr>
          <a:xfrm>
            <a:off x="813022" y="1438777"/>
            <a:ext cx="1699886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latin typeface="Comic Sans MS" panose="030F0702030302020204" pitchFamily="66" charset="0"/>
              </a:rPr>
              <a:t>Global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11296" y="1179038"/>
            <a:ext cx="1931803" cy="256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latin typeface="Comic Sans MS" panose="030F0702030302020204" pitchFamily="66" charset="0"/>
              </a:rPr>
              <a:t>Mods-specific: O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2037699" y="402051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rgbClr val="808080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2513513" y="1440896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Rival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904926" y="12234"/>
            <a:ext cx="2265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2,923,005 hits</a:t>
            </a:r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95204" y="0"/>
            <a:ext cx="3503358" cy="233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Search: </a:t>
            </a:r>
            <a:endParaRPr lang="ko-KR" altLang="en-US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88830E0E-6676-DF71-DE3F-90561BC95883}"/>
              </a:ext>
            </a:extLst>
          </p:cNvPr>
          <p:cNvSpPr/>
          <p:nvPr/>
        </p:nvSpPr>
        <p:spPr>
          <a:xfrm>
            <a:off x="2912886" y="631728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Tags</a:t>
            </a:r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95CF3BA5-8B8C-2E0E-F05E-204CF3854943}"/>
              </a:ext>
            </a:extLst>
          </p:cNvPr>
          <p:cNvSpPr/>
          <p:nvPr/>
        </p:nvSpPr>
        <p:spPr>
          <a:xfrm>
            <a:off x="8039344" y="6296641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Editor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47C29-45B3-B367-3EA0-0DE52EFDCFEB}"/>
              </a:ext>
            </a:extLst>
          </p:cNvPr>
          <p:cNvSpPr txBox="1"/>
          <p:nvPr/>
        </p:nvSpPr>
        <p:spPr>
          <a:xfrm>
            <a:off x="5385036" y="3339414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background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8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A73DB4-81D5-F8D0-0C13-1F0B7410C505}"/>
              </a:ext>
            </a:extLst>
          </p:cNvPr>
          <p:cNvSpPr txBox="1"/>
          <p:nvPr/>
        </p:nvSpPr>
        <p:spPr>
          <a:xfrm>
            <a:off x="-11914" y="15371"/>
            <a:ext cx="2074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03:28</a:t>
            </a:r>
          </a:p>
          <a:p>
            <a:r>
              <a:rPr lang="en-US" altLang="ko-KR">
                <a:solidFill>
                  <a:schemeClr val="bg1"/>
                </a:solidFill>
              </a:rPr>
              <a:t>182 BPM (91-182)</a:t>
            </a:r>
          </a:p>
          <a:p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C7F8E0E-ADE0-7F87-7743-9903F7BAC9F0}"/>
              </a:ext>
            </a:extLst>
          </p:cNvPr>
          <p:cNvSpPr/>
          <p:nvPr/>
        </p:nvSpPr>
        <p:spPr>
          <a:xfrm>
            <a:off x="23112" y="0"/>
            <a:ext cx="3154176" cy="100003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73DED01-A19E-61C3-C023-6B102F4CCA5B}"/>
              </a:ext>
            </a:extLst>
          </p:cNvPr>
          <p:cNvSpPr/>
          <p:nvPr/>
        </p:nvSpPr>
        <p:spPr>
          <a:xfrm flipV="1">
            <a:off x="-17870" y="5876923"/>
            <a:ext cx="3154176" cy="100003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B15AC-401F-EDCA-D63E-BC2679F6E1BB}"/>
              </a:ext>
            </a:extLst>
          </p:cNvPr>
          <p:cNvSpPr txBox="1"/>
          <p:nvPr/>
        </p:nvSpPr>
        <p:spPr>
          <a:xfrm>
            <a:off x="-35741" y="5965603"/>
            <a:ext cx="2274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Normal</a:t>
            </a:r>
          </a:p>
          <a:p>
            <a:r>
              <a:rPr lang="en-US" altLang="ko-KR">
                <a:solidFill>
                  <a:schemeClr val="bg1"/>
                </a:solidFill>
              </a:rPr>
              <a:t>Gamu</a:t>
            </a:r>
          </a:p>
          <a:p>
            <a:r>
              <a:rPr lang="en-US" altLang="ko-KR">
                <a:solidFill>
                  <a:schemeClr val="bg1"/>
                </a:solidFill>
              </a:rPr>
              <a:t>Notes: 820 (LN: 6%)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6CC1E37-083F-BD45-C8EE-9B007C08755E}"/>
              </a:ext>
            </a:extLst>
          </p:cNvPr>
          <p:cNvSpPr/>
          <p:nvPr/>
        </p:nvSpPr>
        <p:spPr>
          <a:xfrm>
            <a:off x="8825218" y="2978092"/>
            <a:ext cx="3366782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Renatus [Normal]</a:t>
            </a:r>
          </a:p>
          <a:p>
            <a:r>
              <a:rPr lang="en-US" altLang="ko-KR"/>
              <a:t>Soliely / Gamu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2F14AA8-8F44-EEED-3F64-01E5CABCE8BD}"/>
              </a:ext>
            </a:extLst>
          </p:cNvPr>
          <p:cNvSpPr/>
          <p:nvPr/>
        </p:nvSpPr>
        <p:spPr>
          <a:xfrm>
            <a:off x="8196044" y="2978092"/>
            <a:ext cx="629174" cy="5459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400" b="1">
              <a:solidFill>
                <a:srgbClr val="7030A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C3B6106-0CD6-7597-2E30-80E9B27E7A50}"/>
              </a:ext>
            </a:extLst>
          </p:cNvPr>
          <p:cNvSpPr/>
          <p:nvPr/>
        </p:nvSpPr>
        <p:spPr>
          <a:xfrm>
            <a:off x="11342670" y="298797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/>
              <a:t>1098</a:t>
            </a:r>
          </a:p>
          <a:p>
            <a:pPr algn="r"/>
            <a:r>
              <a:rPr lang="en-US" altLang="ko-KR"/>
              <a:t>-52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73E21F-8791-2263-6098-FB312B08628F}"/>
              </a:ext>
            </a:extLst>
          </p:cNvPr>
          <p:cNvSpPr txBox="1"/>
          <p:nvPr/>
        </p:nvSpPr>
        <p:spPr>
          <a:xfrm>
            <a:off x="8216527" y="2910750"/>
            <a:ext cx="61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1.25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07056-9056-63F8-0668-F2332DF341A4}"/>
              </a:ext>
            </a:extLst>
          </p:cNvPr>
          <p:cNvSpPr txBox="1"/>
          <p:nvPr/>
        </p:nvSpPr>
        <p:spPr>
          <a:xfrm>
            <a:off x="8200329" y="3076768"/>
            <a:ext cx="614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/>
              <a:t>16</a:t>
            </a:r>
            <a:endParaRPr lang="ko-KR" altLang="en-US" sz="2600" b="1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031F9CD-D91D-21D7-296B-A9C699D15619}"/>
              </a:ext>
            </a:extLst>
          </p:cNvPr>
          <p:cNvSpPr/>
          <p:nvPr/>
        </p:nvSpPr>
        <p:spPr>
          <a:xfrm>
            <a:off x="552450" y="1613122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rgbClr val="FFFF00"/>
                </a:solidFill>
              </a:rPr>
              <a:t>MuangMuangE</a:t>
            </a:r>
          </a:p>
          <a:p>
            <a:pPr algn="r"/>
            <a:r>
              <a:rPr lang="en-US" altLang="ko-KR"/>
              <a:t>1,098,912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E05FEE5-E496-37E4-ECDD-8F2EAC35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2938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1831785-45A3-1CCA-90E7-C37607AF19E4}"/>
              </a:ext>
            </a:extLst>
          </p:cNvPr>
          <p:cNvSpPr/>
          <p:nvPr/>
        </p:nvSpPr>
        <p:spPr>
          <a:xfrm>
            <a:off x="552450" y="1612938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660BF66-EABC-B9D3-2C5B-F73E57D2C3F4}"/>
              </a:ext>
            </a:extLst>
          </p:cNvPr>
          <p:cNvSpPr/>
          <p:nvPr/>
        </p:nvSpPr>
        <p:spPr>
          <a:xfrm>
            <a:off x="2647951" y="1612938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>
                <a:solidFill>
                  <a:srgbClr val="0070C0"/>
                </a:solidFill>
              </a:rPr>
              <a:t>1.25</a:t>
            </a:r>
          </a:p>
          <a:p>
            <a:endParaRPr lang="en-US" altLang="ko-KR" sz="15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85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D7BEE3F0-B4DD-5654-3E15-D7C68DCB4F79}"/>
              </a:ext>
            </a:extLst>
          </p:cNvPr>
          <p:cNvSpPr/>
          <p:nvPr/>
        </p:nvSpPr>
        <p:spPr>
          <a:xfrm flipV="1">
            <a:off x="0" y="5524500"/>
            <a:ext cx="4311941" cy="1294528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24E09F5-C8BD-501D-37A9-39114F526031}"/>
              </a:ext>
            </a:extLst>
          </p:cNvPr>
          <p:cNvSpPr/>
          <p:nvPr/>
        </p:nvSpPr>
        <p:spPr>
          <a:xfrm>
            <a:off x="0" y="-104775"/>
            <a:ext cx="4457700" cy="165584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788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</TotalTime>
  <Words>140</Words>
  <Application>Microsoft Office PowerPoint</Application>
  <PresentationFormat>와이드스크린</PresentationFormat>
  <Paragraphs>85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Comic Sans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정다훈</dc:creator>
  <cp:lastModifiedBy>정다훈</cp:lastModifiedBy>
  <cp:revision>5</cp:revision>
  <dcterms:created xsi:type="dcterms:W3CDTF">2022-09-12T23:34:51Z</dcterms:created>
  <dcterms:modified xsi:type="dcterms:W3CDTF">2022-09-13T15:42:07Z</dcterms:modified>
</cp:coreProperties>
</file>