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9" r:id="rId2"/>
    <p:sldId id="279" r:id="rId3"/>
    <p:sldId id="276" r:id="rId4"/>
    <p:sldId id="278" r:id="rId5"/>
    <p:sldId id="277" r:id="rId6"/>
    <p:sldId id="260" r:id="rId7"/>
    <p:sldId id="265" r:id="rId8"/>
    <p:sldId id="271" r:id="rId9"/>
    <p:sldId id="272" r:id="rId10"/>
    <p:sldId id="274" r:id="rId11"/>
    <p:sldId id="275" r:id="rId12"/>
    <p:sldId id="262" r:id="rId13"/>
    <p:sldId id="270" r:id="rId14"/>
    <p:sldId id="261" r:id="rId15"/>
    <p:sldId id="258" r:id="rId16"/>
    <p:sldId id="263" r:id="rId17"/>
    <p:sldId id="267" r:id="rId18"/>
    <p:sldId id="268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6B00"/>
    <a:srgbClr val="4472C4"/>
    <a:srgbClr val="606060"/>
    <a:srgbClr val="808080"/>
    <a:srgbClr val="868686"/>
    <a:srgbClr val="A5A5A5"/>
    <a:srgbClr val="E0E0E0"/>
    <a:srgbClr val="C7C6C6"/>
    <a:srgbClr val="E7E6E6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3C4458-A72F-4395-AA0C-D9E8DFE3A312}" v="59" dt="2022-09-13T14:49:07.1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53" autoAdjust="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79E71-CE1C-407F-A875-4BDA80D256F6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AD086-5AFC-45A2-ACDA-DE9787FD86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474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AD086-5AFC-45A2-ACDA-DE9787FD86B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092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AD086-5AFC-45A2-ACDA-DE9787FD86B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366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AD086-5AFC-45A2-ACDA-DE9787FD86B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445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AD086-5AFC-45A2-ACDA-DE9787FD86B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294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AD086-5AFC-45A2-ACDA-DE9787FD86B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842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42C2AD-4587-5641-326A-D78F988D49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383D468-57D2-42C1-799A-006B338E0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5E397F-E5F8-696B-A100-21243FA35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423CB0-E6F8-9AA8-E463-9B6942AE7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8EC5B7-0D5A-5AE0-2458-F66683ED9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845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782838-BA7E-CB26-E663-61F423519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94632D-CCCA-85D9-31B1-944008B5E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E4654C-2ACB-F848-8F52-341786779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62A929-1254-26DE-BEA6-C201C9427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511F6A-5540-48BE-B359-4CF9D9026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87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E0AD1A-0F02-C65D-F8DF-0B8C088549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C417BD-0E2D-4ABB-4B9C-BA1491C277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09852F-D5EE-C547-E412-3346B1668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A4344-D11A-BC02-79E2-3B38149E9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6FDC5E-63D2-A0E8-825E-9411418B1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050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13C758-8683-B0D5-7A69-ED1633025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02EE79-78F1-B5E1-B45D-849330E33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A0913C-5267-0D13-4E11-BE06CA0E1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4DE697-3B3A-5B74-06F3-489624A8E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971AFC-D819-932D-473F-1D79ECBE6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872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D4670-A905-1B20-6F12-AD5E57CD8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0B7C82-01FF-B5DB-AB08-76BEAB6B2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0C5F36-DA0D-CE3D-8E0A-3123DC944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142DD9-27C7-B484-E5D4-726E59D99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2E795B-3BBA-1A02-4A64-331871C67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684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BFB7D5-E41A-DD49-0B0D-AA8604C8D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D0B6E2-FBEC-BBC6-9865-8132A5399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79B162-5B69-7CD2-EF14-3450EE92F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EC5A5F-7A5F-EB3E-C385-14B936D58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B42B2C-459A-9195-20D3-B83C2E240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BAAE5B-BEA4-5970-1A71-D121E208A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82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E63C86-EB87-0F6B-3CB6-2EA0253BA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CE3629-56B5-A8D5-703A-C7DD897A0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ACE8F8-288D-8E42-2D7D-68EBCAF14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F09607-EC7A-6A9B-B94F-DD7635F17A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4B8D00-7471-4AFE-03B7-EDBAB03E1B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BC2C6B-5802-0B24-72D3-904E6BD58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4C0B88-34FB-E62C-A381-58C4A88AE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C46E4A-4563-A7CA-3A3C-EB8341260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136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5BAEA4-D82E-70E4-21EC-AA0AA2A06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A64EA4E-14CD-EBC2-0F46-EA8F3509B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B59303-6B4C-04E6-9B7C-32C15E607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E95827-BF41-376B-BE5D-A813E5663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826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6F8FE5-1561-9D5E-032C-128DEA355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5F682CB-6FC9-371B-CE65-2A35AF9D6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4F5B98-C633-5206-E1F9-EFCA3CEC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533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AF2FC1-F87F-2F0E-044D-6EF824A66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6F8975-1819-16B8-86B6-2F1603A74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474790-EE49-3070-245C-8D50AA60A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FFC690-9BE5-1555-C4E4-599A0CA11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190AC3-40EA-C1B6-E34B-F87CFB676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035EDB-8F0D-D11E-8920-1D179F785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45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38E53F-F5EB-E7C1-92CF-17A3919EA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4340DC4-B4B7-B078-3CFE-F25E727B01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58FCAA-3550-003E-035E-F3BBCBAF8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FC4918-6355-A8B2-99A4-5C9A5171B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E4DD37-F450-7F50-69D4-B2EF07BF8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CFD307-1B3C-7AC2-2132-C2C883B96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295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23E50D5-EB18-FF89-9AE0-19D7F0F58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CACF17-6549-31A0-5D2D-9EC55C8E3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405385-9C93-F6C6-C99F-17ECB68E10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7183D-DD90-4DD0-9571-682C12DD2772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B857F1-7DA7-F9B4-7C3F-9E73E09BEE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AC8514-B25A-3AAF-CC44-14E1010CDB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628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0238808C-54BB-FA65-15DD-80525CE91237}"/>
              </a:ext>
            </a:extLst>
          </p:cNvPr>
          <p:cNvSpPr/>
          <p:nvPr/>
        </p:nvSpPr>
        <p:spPr>
          <a:xfrm>
            <a:off x="5616427" y="3051666"/>
            <a:ext cx="4544609" cy="75466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Download charts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245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6531FB0-C27C-4197-5834-5C93592CE6D0}"/>
              </a:ext>
            </a:extLst>
          </p:cNvPr>
          <p:cNvSpPr/>
          <p:nvPr/>
        </p:nvSpPr>
        <p:spPr>
          <a:xfrm>
            <a:off x="0" y="2026404"/>
            <a:ext cx="4731798" cy="1118586"/>
          </a:xfrm>
          <a:prstGeom prst="roundRect">
            <a:avLst>
              <a:gd name="adj" fmla="val 0"/>
            </a:avLst>
          </a:prstGeom>
          <a:solidFill>
            <a:srgbClr val="808080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MuangMuangE</a:t>
            </a:r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9519D81-76B0-5B6E-AF21-201D56849930}"/>
              </a:ext>
            </a:extLst>
          </p:cNvPr>
          <p:cNvSpPr/>
          <p:nvPr/>
        </p:nvSpPr>
        <p:spPr>
          <a:xfrm>
            <a:off x="0" y="907818"/>
            <a:ext cx="4731798" cy="1118586"/>
          </a:xfrm>
          <a:prstGeom prst="roundRect">
            <a:avLst>
              <a:gd name="adj" fmla="val 0"/>
            </a:avLst>
          </a:prstGeom>
          <a:solidFill>
            <a:srgbClr val="606060">
              <a:alpha val="49804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MuangMuangE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180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FF1A87D-AD76-1EAE-0DCB-E92874A5E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7EF1A14-94A1-84E9-74CE-C14EDC880BE6}"/>
              </a:ext>
            </a:extLst>
          </p:cNvPr>
          <p:cNvSpPr/>
          <p:nvPr/>
        </p:nvSpPr>
        <p:spPr>
          <a:xfrm>
            <a:off x="0" y="2026404"/>
            <a:ext cx="4731798" cy="1118586"/>
          </a:xfrm>
          <a:prstGeom prst="roundRect">
            <a:avLst>
              <a:gd name="adj" fmla="val 0"/>
            </a:avLst>
          </a:prstGeom>
          <a:solidFill>
            <a:srgbClr val="808080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MuangMuangE</a:t>
            </a:r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454A6AF-0F9A-53B5-25D3-C3A78F2569B3}"/>
              </a:ext>
            </a:extLst>
          </p:cNvPr>
          <p:cNvSpPr/>
          <p:nvPr/>
        </p:nvSpPr>
        <p:spPr>
          <a:xfrm>
            <a:off x="0" y="907818"/>
            <a:ext cx="4731798" cy="1118586"/>
          </a:xfrm>
          <a:prstGeom prst="roundRect">
            <a:avLst>
              <a:gd name="adj" fmla="val 0"/>
            </a:avLst>
          </a:prstGeom>
          <a:solidFill>
            <a:srgbClr val="606060">
              <a:alpha val="49804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MuangMuangE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710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CA73DB4-81D5-F8D0-0C13-1F0B7410C505}"/>
              </a:ext>
            </a:extLst>
          </p:cNvPr>
          <p:cNvSpPr txBox="1"/>
          <p:nvPr/>
        </p:nvSpPr>
        <p:spPr>
          <a:xfrm>
            <a:off x="-11914" y="15371"/>
            <a:ext cx="20746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03:28</a:t>
            </a:r>
          </a:p>
          <a:p>
            <a:r>
              <a:rPr lang="en-US" altLang="ko-KR">
                <a:solidFill>
                  <a:schemeClr val="bg1"/>
                </a:solidFill>
              </a:rPr>
              <a:t>182 BPM (91-182)</a:t>
            </a:r>
          </a:p>
          <a:p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DC7F8E0E-ADE0-7F87-7743-9903F7BAC9F0}"/>
              </a:ext>
            </a:extLst>
          </p:cNvPr>
          <p:cNvSpPr/>
          <p:nvPr/>
        </p:nvSpPr>
        <p:spPr>
          <a:xfrm>
            <a:off x="23112" y="0"/>
            <a:ext cx="3154176" cy="1000037"/>
          </a:xfrm>
          <a:custGeom>
            <a:avLst/>
            <a:gdLst>
              <a:gd name="connsiteX0" fmla="*/ 0 w 4311941"/>
              <a:gd name="connsiteY0" fmla="*/ 1283516 h 1327406"/>
              <a:gd name="connsiteX1" fmla="*/ 1996580 w 4311941"/>
              <a:gd name="connsiteY1" fmla="*/ 1266738 h 1327406"/>
              <a:gd name="connsiteX2" fmla="*/ 3028426 w 4311941"/>
              <a:gd name="connsiteY2" fmla="*/ 696286 h 1327406"/>
              <a:gd name="connsiteX3" fmla="*/ 4009938 w 4311941"/>
              <a:gd name="connsiteY3" fmla="*/ 352338 h 1327406"/>
              <a:gd name="connsiteX4" fmla="*/ 4311941 w 4311941"/>
              <a:gd name="connsiteY4" fmla="*/ 0 h 1327406"/>
              <a:gd name="connsiteX0" fmla="*/ 0 w 4311941"/>
              <a:gd name="connsiteY0" fmla="*/ 1283516 h 1314688"/>
              <a:gd name="connsiteX1" fmla="*/ 1996580 w 4311941"/>
              <a:gd name="connsiteY1" fmla="*/ 1266738 h 1314688"/>
              <a:gd name="connsiteX2" fmla="*/ 3028426 w 4311941"/>
              <a:gd name="connsiteY2" fmla="*/ 696286 h 1314688"/>
              <a:gd name="connsiteX3" fmla="*/ 4009938 w 4311941"/>
              <a:gd name="connsiteY3" fmla="*/ 352338 h 1314688"/>
              <a:gd name="connsiteX4" fmla="*/ 4311941 w 4311941"/>
              <a:gd name="connsiteY4" fmla="*/ 0 h 1314688"/>
              <a:gd name="connsiteX0" fmla="*/ 0 w 4311941"/>
              <a:gd name="connsiteY0" fmla="*/ 1283516 h 1294528"/>
              <a:gd name="connsiteX1" fmla="*/ 1996580 w 4311941"/>
              <a:gd name="connsiteY1" fmla="*/ 1233182 h 1294528"/>
              <a:gd name="connsiteX2" fmla="*/ 3028426 w 4311941"/>
              <a:gd name="connsiteY2" fmla="*/ 696286 h 1294528"/>
              <a:gd name="connsiteX3" fmla="*/ 4009938 w 4311941"/>
              <a:gd name="connsiteY3" fmla="*/ 352338 h 1294528"/>
              <a:gd name="connsiteX4" fmla="*/ 4311941 w 4311941"/>
              <a:gd name="connsiteY4" fmla="*/ 0 h 1294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1941" h="1294528">
                <a:moveTo>
                  <a:pt x="0" y="1283516"/>
                </a:moveTo>
                <a:cubicBezTo>
                  <a:pt x="729143" y="1282118"/>
                  <a:pt x="1491842" y="1331054"/>
                  <a:pt x="1996580" y="1233182"/>
                </a:cubicBezTo>
                <a:cubicBezTo>
                  <a:pt x="2501318" y="1135310"/>
                  <a:pt x="2692866" y="843093"/>
                  <a:pt x="3028426" y="696286"/>
                </a:cubicBezTo>
                <a:cubicBezTo>
                  <a:pt x="3363986" y="549479"/>
                  <a:pt x="3796019" y="468386"/>
                  <a:pt x="4009938" y="352338"/>
                </a:cubicBezTo>
                <a:cubicBezTo>
                  <a:pt x="4223857" y="236290"/>
                  <a:pt x="4263005" y="57325"/>
                  <a:pt x="4311941" y="0"/>
                </a:cubicBezTo>
              </a:path>
            </a:pathLst>
          </a:cu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273DED01-A19E-61C3-C023-6B102F4CCA5B}"/>
              </a:ext>
            </a:extLst>
          </p:cNvPr>
          <p:cNvSpPr/>
          <p:nvPr/>
        </p:nvSpPr>
        <p:spPr>
          <a:xfrm flipV="1">
            <a:off x="-17870" y="5876923"/>
            <a:ext cx="3154176" cy="1000037"/>
          </a:xfrm>
          <a:custGeom>
            <a:avLst/>
            <a:gdLst>
              <a:gd name="connsiteX0" fmla="*/ 0 w 4311941"/>
              <a:gd name="connsiteY0" fmla="*/ 1283516 h 1327406"/>
              <a:gd name="connsiteX1" fmla="*/ 1996580 w 4311941"/>
              <a:gd name="connsiteY1" fmla="*/ 1266738 h 1327406"/>
              <a:gd name="connsiteX2" fmla="*/ 3028426 w 4311941"/>
              <a:gd name="connsiteY2" fmla="*/ 696286 h 1327406"/>
              <a:gd name="connsiteX3" fmla="*/ 4009938 w 4311941"/>
              <a:gd name="connsiteY3" fmla="*/ 352338 h 1327406"/>
              <a:gd name="connsiteX4" fmla="*/ 4311941 w 4311941"/>
              <a:gd name="connsiteY4" fmla="*/ 0 h 1327406"/>
              <a:gd name="connsiteX0" fmla="*/ 0 w 4311941"/>
              <a:gd name="connsiteY0" fmla="*/ 1283516 h 1314688"/>
              <a:gd name="connsiteX1" fmla="*/ 1996580 w 4311941"/>
              <a:gd name="connsiteY1" fmla="*/ 1266738 h 1314688"/>
              <a:gd name="connsiteX2" fmla="*/ 3028426 w 4311941"/>
              <a:gd name="connsiteY2" fmla="*/ 696286 h 1314688"/>
              <a:gd name="connsiteX3" fmla="*/ 4009938 w 4311941"/>
              <a:gd name="connsiteY3" fmla="*/ 352338 h 1314688"/>
              <a:gd name="connsiteX4" fmla="*/ 4311941 w 4311941"/>
              <a:gd name="connsiteY4" fmla="*/ 0 h 1314688"/>
              <a:gd name="connsiteX0" fmla="*/ 0 w 4311941"/>
              <a:gd name="connsiteY0" fmla="*/ 1283516 h 1294528"/>
              <a:gd name="connsiteX1" fmla="*/ 1996580 w 4311941"/>
              <a:gd name="connsiteY1" fmla="*/ 1233182 h 1294528"/>
              <a:gd name="connsiteX2" fmla="*/ 3028426 w 4311941"/>
              <a:gd name="connsiteY2" fmla="*/ 696286 h 1294528"/>
              <a:gd name="connsiteX3" fmla="*/ 4009938 w 4311941"/>
              <a:gd name="connsiteY3" fmla="*/ 352338 h 1294528"/>
              <a:gd name="connsiteX4" fmla="*/ 4311941 w 4311941"/>
              <a:gd name="connsiteY4" fmla="*/ 0 h 1294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1941" h="1294528">
                <a:moveTo>
                  <a:pt x="0" y="1283516"/>
                </a:moveTo>
                <a:cubicBezTo>
                  <a:pt x="729143" y="1282118"/>
                  <a:pt x="1491842" y="1331054"/>
                  <a:pt x="1996580" y="1233182"/>
                </a:cubicBezTo>
                <a:cubicBezTo>
                  <a:pt x="2501318" y="1135310"/>
                  <a:pt x="2692866" y="843093"/>
                  <a:pt x="3028426" y="696286"/>
                </a:cubicBezTo>
                <a:cubicBezTo>
                  <a:pt x="3363986" y="549479"/>
                  <a:pt x="3796019" y="468386"/>
                  <a:pt x="4009938" y="352338"/>
                </a:cubicBezTo>
                <a:cubicBezTo>
                  <a:pt x="4223857" y="236290"/>
                  <a:pt x="4263005" y="57325"/>
                  <a:pt x="4311941" y="0"/>
                </a:cubicBezTo>
              </a:path>
            </a:pathLst>
          </a:cu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5B15AC-401F-EDCA-D63E-BC2679F6E1BB}"/>
              </a:ext>
            </a:extLst>
          </p:cNvPr>
          <p:cNvSpPr txBox="1"/>
          <p:nvPr/>
        </p:nvSpPr>
        <p:spPr>
          <a:xfrm>
            <a:off x="-35741" y="5965603"/>
            <a:ext cx="22746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Normal</a:t>
            </a:r>
          </a:p>
          <a:p>
            <a:r>
              <a:rPr lang="en-US" altLang="ko-KR">
                <a:solidFill>
                  <a:schemeClr val="bg1"/>
                </a:solidFill>
              </a:rPr>
              <a:t>Gamu</a:t>
            </a:r>
          </a:p>
          <a:p>
            <a:r>
              <a:rPr lang="en-US" altLang="ko-KR">
                <a:solidFill>
                  <a:schemeClr val="bg1"/>
                </a:solidFill>
              </a:rPr>
              <a:t>Notes: 820 (LN: 6%)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6CC1E37-083F-BD45-C8EE-9B007C08755E}"/>
              </a:ext>
            </a:extLst>
          </p:cNvPr>
          <p:cNvSpPr/>
          <p:nvPr/>
        </p:nvSpPr>
        <p:spPr>
          <a:xfrm>
            <a:off x="8825218" y="2978092"/>
            <a:ext cx="3366782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Renatus [Normal]</a:t>
            </a:r>
          </a:p>
          <a:p>
            <a:r>
              <a:rPr lang="en-US" altLang="ko-KR"/>
              <a:t>Soliely / Gamu</a:t>
            </a:r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2F14AA8-8F44-EEED-3F64-01E5CABCE8BD}"/>
              </a:ext>
            </a:extLst>
          </p:cNvPr>
          <p:cNvSpPr/>
          <p:nvPr/>
        </p:nvSpPr>
        <p:spPr>
          <a:xfrm>
            <a:off x="8196044" y="2978092"/>
            <a:ext cx="629174" cy="54598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2400" b="1">
              <a:solidFill>
                <a:srgbClr val="7030A0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C3B6106-0CD6-7597-2E30-80E9B27E7A50}"/>
              </a:ext>
            </a:extLst>
          </p:cNvPr>
          <p:cNvSpPr/>
          <p:nvPr/>
        </p:nvSpPr>
        <p:spPr>
          <a:xfrm>
            <a:off x="11342670" y="2987978"/>
            <a:ext cx="855892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/>
              <a:t>1098</a:t>
            </a:r>
          </a:p>
          <a:p>
            <a:pPr algn="r"/>
            <a:r>
              <a:rPr lang="en-US" altLang="ko-KR"/>
              <a:t>-52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73E21F-8791-2263-6098-FB312B08628F}"/>
              </a:ext>
            </a:extLst>
          </p:cNvPr>
          <p:cNvSpPr txBox="1"/>
          <p:nvPr/>
        </p:nvSpPr>
        <p:spPr>
          <a:xfrm>
            <a:off x="8216527" y="2910750"/>
            <a:ext cx="61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1.25</a:t>
            </a:r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F07056-9056-63F8-0668-F2332DF341A4}"/>
              </a:ext>
            </a:extLst>
          </p:cNvPr>
          <p:cNvSpPr txBox="1"/>
          <p:nvPr/>
        </p:nvSpPr>
        <p:spPr>
          <a:xfrm>
            <a:off x="8200329" y="3076768"/>
            <a:ext cx="6146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b="1"/>
              <a:t>16</a:t>
            </a:r>
            <a:endParaRPr lang="ko-KR" altLang="en-US" sz="2600" b="1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031F9CD-D91D-21D7-296B-A9C699D15619}"/>
              </a:ext>
            </a:extLst>
          </p:cNvPr>
          <p:cNvSpPr/>
          <p:nvPr/>
        </p:nvSpPr>
        <p:spPr>
          <a:xfrm>
            <a:off x="552450" y="1613122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>
                <a:solidFill>
                  <a:srgbClr val="FFFF00"/>
                </a:solidFill>
              </a:rPr>
              <a:t>MuangMuangE</a:t>
            </a:r>
          </a:p>
          <a:p>
            <a:pPr algn="r"/>
            <a:r>
              <a:rPr lang="en-US" altLang="ko-KR"/>
              <a:t>1,098,912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E05FEE5-E496-37E4-ECDD-8F2EAC355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2938"/>
            <a:ext cx="552450" cy="546172"/>
          </a:xfrm>
          <a:prstGeom prst="rect">
            <a:avLst/>
          </a:prstGeom>
          <a:solidFill>
            <a:srgbClr val="DDDDDD">
              <a:alpha val="27843"/>
            </a:srgbClr>
          </a:solidFill>
        </p:spPr>
      </p:pic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51831785-45A3-1CCA-90E7-C37607AF19E4}"/>
              </a:ext>
            </a:extLst>
          </p:cNvPr>
          <p:cNvSpPr/>
          <p:nvPr/>
        </p:nvSpPr>
        <p:spPr>
          <a:xfrm>
            <a:off x="552450" y="1612938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660BF66-EABC-B9D3-2C5B-F73E57D2C3F4}"/>
              </a:ext>
            </a:extLst>
          </p:cNvPr>
          <p:cNvSpPr/>
          <p:nvPr/>
        </p:nvSpPr>
        <p:spPr>
          <a:xfrm>
            <a:off x="2647951" y="1612938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>
                <a:solidFill>
                  <a:srgbClr val="0070C0"/>
                </a:solidFill>
              </a:rPr>
              <a:t>1.25</a:t>
            </a:r>
          </a:p>
          <a:p>
            <a:endParaRPr lang="en-US" altLang="ko-KR" sz="15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850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7C7C9A8-8596-DFAD-5DDD-71261B577DC8}"/>
              </a:ext>
            </a:extLst>
          </p:cNvPr>
          <p:cNvSpPr/>
          <p:nvPr/>
        </p:nvSpPr>
        <p:spPr>
          <a:xfrm>
            <a:off x="2329121" y="716084"/>
            <a:ext cx="5729085" cy="1330431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6000"/>
                </a:schemeClr>
              </a:gs>
              <a:gs pos="75000">
                <a:srgbClr val="E6E6E6">
                  <a:alpha val="50000"/>
                </a:srgbClr>
              </a:gs>
              <a:gs pos="50000">
                <a:srgbClr val="DADADA">
                  <a:alpha val="70000"/>
                </a:srgbClr>
              </a:gs>
              <a:gs pos="100000">
                <a:srgbClr val="F7F7F7">
                  <a:alpha val="4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62948EA-03FC-8EE6-D96C-8454BA97AECE}"/>
              </a:ext>
            </a:extLst>
          </p:cNvPr>
          <p:cNvSpPr/>
          <p:nvPr/>
        </p:nvSpPr>
        <p:spPr>
          <a:xfrm>
            <a:off x="2329120" y="2763784"/>
            <a:ext cx="5729085" cy="1330431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808080">
                  <a:alpha val="89804"/>
                </a:srgbClr>
              </a:gs>
              <a:gs pos="100000">
                <a:srgbClr val="E0E0E0">
                  <a:alpha val="89804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31C82E-391F-AB00-7FE8-A12F8A72C08D}"/>
              </a:ext>
            </a:extLst>
          </p:cNvPr>
          <p:cNvSpPr txBox="1"/>
          <p:nvPr/>
        </p:nvSpPr>
        <p:spPr>
          <a:xfrm>
            <a:off x="3307644" y="4921956"/>
            <a:ext cx="2169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128, 128, 128, 10%</a:t>
            </a:r>
          </a:p>
          <a:p>
            <a:r>
              <a:rPr lang="en-US" altLang="ko-KR" dirty="0"/>
              <a:t>224, 224, 224, 10%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13D4047-2FD7-142E-EB71-CD604281F6F6}"/>
              </a:ext>
            </a:extLst>
          </p:cNvPr>
          <p:cNvSpPr/>
          <p:nvPr/>
        </p:nvSpPr>
        <p:spPr>
          <a:xfrm rot="10800000" flipV="1">
            <a:off x="8485414" y="5375155"/>
            <a:ext cx="2712079" cy="386264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00B0F0"/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737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D7BEE3F0-B4DD-5654-3E15-D7C68DCB4F79}"/>
              </a:ext>
            </a:extLst>
          </p:cNvPr>
          <p:cNvSpPr/>
          <p:nvPr/>
        </p:nvSpPr>
        <p:spPr>
          <a:xfrm flipV="1">
            <a:off x="0" y="5524500"/>
            <a:ext cx="4311941" cy="1294528"/>
          </a:xfrm>
          <a:custGeom>
            <a:avLst/>
            <a:gdLst>
              <a:gd name="connsiteX0" fmla="*/ 0 w 4311941"/>
              <a:gd name="connsiteY0" fmla="*/ 1283516 h 1327406"/>
              <a:gd name="connsiteX1" fmla="*/ 1996580 w 4311941"/>
              <a:gd name="connsiteY1" fmla="*/ 1266738 h 1327406"/>
              <a:gd name="connsiteX2" fmla="*/ 3028426 w 4311941"/>
              <a:gd name="connsiteY2" fmla="*/ 696286 h 1327406"/>
              <a:gd name="connsiteX3" fmla="*/ 4009938 w 4311941"/>
              <a:gd name="connsiteY3" fmla="*/ 352338 h 1327406"/>
              <a:gd name="connsiteX4" fmla="*/ 4311941 w 4311941"/>
              <a:gd name="connsiteY4" fmla="*/ 0 h 1327406"/>
              <a:gd name="connsiteX0" fmla="*/ 0 w 4311941"/>
              <a:gd name="connsiteY0" fmla="*/ 1283516 h 1314688"/>
              <a:gd name="connsiteX1" fmla="*/ 1996580 w 4311941"/>
              <a:gd name="connsiteY1" fmla="*/ 1266738 h 1314688"/>
              <a:gd name="connsiteX2" fmla="*/ 3028426 w 4311941"/>
              <a:gd name="connsiteY2" fmla="*/ 696286 h 1314688"/>
              <a:gd name="connsiteX3" fmla="*/ 4009938 w 4311941"/>
              <a:gd name="connsiteY3" fmla="*/ 352338 h 1314688"/>
              <a:gd name="connsiteX4" fmla="*/ 4311941 w 4311941"/>
              <a:gd name="connsiteY4" fmla="*/ 0 h 1314688"/>
              <a:gd name="connsiteX0" fmla="*/ 0 w 4311941"/>
              <a:gd name="connsiteY0" fmla="*/ 1283516 h 1294528"/>
              <a:gd name="connsiteX1" fmla="*/ 1996580 w 4311941"/>
              <a:gd name="connsiteY1" fmla="*/ 1233182 h 1294528"/>
              <a:gd name="connsiteX2" fmla="*/ 3028426 w 4311941"/>
              <a:gd name="connsiteY2" fmla="*/ 696286 h 1294528"/>
              <a:gd name="connsiteX3" fmla="*/ 4009938 w 4311941"/>
              <a:gd name="connsiteY3" fmla="*/ 352338 h 1294528"/>
              <a:gd name="connsiteX4" fmla="*/ 4311941 w 4311941"/>
              <a:gd name="connsiteY4" fmla="*/ 0 h 1294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1941" h="1294528">
                <a:moveTo>
                  <a:pt x="0" y="1283516"/>
                </a:moveTo>
                <a:cubicBezTo>
                  <a:pt x="729143" y="1282118"/>
                  <a:pt x="1491842" y="1331054"/>
                  <a:pt x="1996580" y="1233182"/>
                </a:cubicBezTo>
                <a:cubicBezTo>
                  <a:pt x="2501318" y="1135310"/>
                  <a:pt x="2692866" y="843093"/>
                  <a:pt x="3028426" y="696286"/>
                </a:cubicBezTo>
                <a:cubicBezTo>
                  <a:pt x="3363986" y="549479"/>
                  <a:pt x="3796019" y="468386"/>
                  <a:pt x="4009938" y="352338"/>
                </a:cubicBezTo>
                <a:cubicBezTo>
                  <a:pt x="4223857" y="236290"/>
                  <a:pt x="4263005" y="57325"/>
                  <a:pt x="4311941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A24E09F5-C8BD-501D-37A9-39114F526031}"/>
              </a:ext>
            </a:extLst>
          </p:cNvPr>
          <p:cNvSpPr/>
          <p:nvPr/>
        </p:nvSpPr>
        <p:spPr>
          <a:xfrm>
            <a:off x="0" y="-104775"/>
            <a:ext cx="4457700" cy="1655847"/>
          </a:xfrm>
          <a:custGeom>
            <a:avLst/>
            <a:gdLst>
              <a:gd name="connsiteX0" fmla="*/ 0 w 4311941"/>
              <a:gd name="connsiteY0" fmla="*/ 1283516 h 1327406"/>
              <a:gd name="connsiteX1" fmla="*/ 1996580 w 4311941"/>
              <a:gd name="connsiteY1" fmla="*/ 1266738 h 1327406"/>
              <a:gd name="connsiteX2" fmla="*/ 3028426 w 4311941"/>
              <a:gd name="connsiteY2" fmla="*/ 696286 h 1327406"/>
              <a:gd name="connsiteX3" fmla="*/ 4009938 w 4311941"/>
              <a:gd name="connsiteY3" fmla="*/ 352338 h 1327406"/>
              <a:gd name="connsiteX4" fmla="*/ 4311941 w 4311941"/>
              <a:gd name="connsiteY4" fmla="*/ 0 h 1327406"/>
              <a:gd name="connsiteX0" fmla="*/ 0 w 4311941"/>
              <a:gd name="connsiteY0" fmla="*/ 1283516 h 1314688"/>
              <a:gd name="connsiteX1" fmla="*/ 1996580 w 4311941"/>
              <a:gd name="connsiteY1" fmla="*/ 1266738 h 1314688"/>
              <a:gd name="connsiteX2" fmla="*/ 3028426 w 4311941"/>
              <a:gd name="connsiteY2" fmla="*/ 696286 h 1314688"/>
              <a:gd name="connsiteX3" fmla="*/ 4009938 w 4311941"/>
              <a:gd name="connsiteY3" fmla="*/ 352338 h 1314688"/>
              <a:gd name="connsiteX4" fmla="*/ 4311941 w 4311941"/>
              <a:gd name="connsiteY4" fmla="*/ 0 h 1314688"/>
              <a:gd name="connsiteX0" fmla="*/ 0 w 4311941"/>
              <a:gd name="connsiteY0" fmla="*/ 1283516 h 1294528"/>
              <a:gd name="connsiteX1" fmla="*/ 1996580 w 4311941"/>
              <a:gd name="connsiteY1" fmla="*/ 1233182 h 1294528"/>
              <a:gd name="connsiteX2" fmla="*/ 3028426 w 4311941"/>
              <a:gd name="connsiteY2" fmla="*/ 696286 h 1294528"/>
              <a:gd name="connsiteX3" fmla="*/ 4009938 w 4311941"/>
              <a:gd name="connsiteY3" fmla="*/ 352338 h 1294528"/>
              <a:gd name="connsiteX4" fmla="*/ 4311941 w 4311941"/>
              <a:gd name="connsiteY4" fmla="*/ 0 h 1294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1941" h="1294528">
                <a:moveTo>
                  <a:pt x="0" y="1283516"/>
                </a:moveTo>
                <a:cubicBezTo>
                  <a:pt x="729143" y="1282118"/>
                  <a:pt x="1491842" y="1331054"/>
                  <a:pt x="1996580" y="1233182"/>
                </a:cubicBezTo>
                <a:cubicBezTo>
                  <a:pt x="2501318" y="1135310"/>
                  <a:pt x="2692866" y="843093"/>
                  <a:pt x="3028426" y="696286"/>
                </a:cubicBezTo>
                <a:cubicBezTo>
                  <a:pt x="3363986" y="549479"/>
                  <a:pt x="3796019" y="468386"/>
                  <a:pt x="4009938" y="352338"/>
                </a:cubicBezTo>
                <a:cubicBezTo>
                  <a:pt x="4223857" y="236290"/>
                  <a:pt x="4263005" y="57325"/>
                  <a:pt x="4311941" y="0"/>
                </a:cubicBezTo>
              </a:path>
            </a:pathLst>
          </a:cu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788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CBE2EBA4-B7A7-CE94-6364-F07290FD5DB6}"/>
              </a:ext>
            </a:extLst>
          </p:cNvPr>
          <p:cNvSpPr/>
          <p:nvPr/>
        </p:nvSpPr>
        <p:spPr>
          <a:xfrm>
            <a:off x="0" y="0"/>
            <a:ext cx="12192000" cy="5598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5349CF-3223-CC91-09D1-C84B3F1651FA}"/>
              </a:ext>
            </a:extLst>
          </p:cNvPr>
          <p:cNvSpPr/>
          <p:nvPr/>
        </p:nvSpPr>
        <p:spPr>
          <a:xfrm>
            <a:off x="0" y="6298163"/>
            <a:ext cx="12192000" cy="5598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02DB6B5-FAA6-79F1-98D9-6F23BE1E3C85}"/>
              </a:ext>
            </a:extLst>
          </p:cNvPr>
          <p:cNvSpPr/>
          <p:nvPr/>
        </p:nvSpPr>
        <p:spPr>
          <a:xfrm>
            <a:off x="5350635" y="-9501"/>
            <a:ext cx="102902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Mods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A9BFD7C-DFD4-5312-0BE0-8928C36C4AEF}"/>
              </a:ext>
            </a:extLst>
          </p:cNvPr>
          <p:cNvSpPr/>
          <p:nvPr/>
        </p:nvSpPr>
        <p:spPr>
          <a:xfrm>
            <a:off x="-8389" y="6298163"/>
            <a:ext cx="102902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Back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A572247-B942-D5F1-81FB-4EDFED2EC5AB}"/>
              </a:ext>
            </a:extLst>
          </p:cNvPr>
          <p:cNvSpPr/>
          <p:nvPr/>
        </p:nvSpPr>
        <p:spPr>
          <a:xfrm>
            <a:off x="10276514" y="5771627"/>
            <a:ext cx="1915486" cy="1095874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/>
              <a:t>Play</a:t>
            </a:r>
            <a:endParaRPr lang="ko-KR" altLang="en-US" sz="24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AA847A8-0A67-2861-A011-7249D32DB7E4}"/>
              </a:ext>
            </a:extLst>
          </p:cNvPr>
          <p:cNvSpPr/>
          <p:nvPr/>
        </p:nvSpPr>
        <p:spPr>
          <a:xfrm>
            <a:off x="2779922" y="6297050"/>
            <a:ext cx="102902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Tags</a:t>
            </a:r>
            <a:br>
              <a:rPr lang="en-US" altLang="ko-KR"/>
            </a:br>
            <a:r>
              <a:rPr lang="en-US" altLang="ko-KR"/>
              <a:t>Collect.</a:t>
            </a:r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8E9083D-7CF8-C4BE-9644-9BB7DC2E119B}"/>
              </a:ext>
            </a:extLst>
          </p:cNvPr>
          <p:cNvSpPr/>
          <p:nvPr/>
        </p:nvSpPr>
        <p:spPr>
          <a:xfrm>
            <a:off x="3817331" y="6298163"/>
            <a:ext cx="102902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Editor</a:t>
            </a:r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6B73C17-F75D-DE64-730C-2FD219EEAB3A}"/>
              </a:ext>
            </a:extLst>
          </p:cNvPr>
          <p:cNvSpPr/>
          <p:nvPr/>
        </p:nvSpPr>
        <p:spPr>
          <a:xfrm>
            <a:off x="7416188" y="0"/>
            <a:ext cx="712694" cy="56095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Img</a:t>
            </a:r>
            <a:endParaRPr lang="ko-KR" altLang="en-US" sz="16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83120F7-80E0-5C78-5FC7-A8E41948E1F6}"/>
              </a:ext>
            </a:extLst>
          </p:cNvPr>
          <p:cNvSpPr/>
          <p:nvPr/>
        </p:nvSpPr>
        <p:spPr>
          <a:xfrm>
            <a:off x="8147370" y="-1113"/>
            <a:ext cx="203951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06803AF-5303-1F9A-F988-48832606EC10}"/>
              </a:ext>
            </a:extLst>
          </p:cNvPr>
          <p:cNvSpPr/>
          <p:nvPr/>
        </p:nvSpPr>
        <p:spPr>
          <a:xfrm>
            <a:off x="-8389" y="-9501"/>
            <a:ext cx="4330005" cy="26219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Chart info</a:t>
            </a:r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E994B68-DC4A-0B08-4216-55DF0BCAD89D}"/>
              </a:ext>
            </a:extLst>
          </p:cNvPr>
          <p:cNvSpPr/>
          <p:nvPr/>
        </p:nvSpPr>
        <p:spPr>
          <a:xfrm>
            <a:off x="-8390" y="2596393"/>
            <a:ext cx="4330005" cy="36911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Ranking</a:t>
            </a:r>
          </a:p>
          <a:p>
            <a:pPr algn="ctr"/>
            <a:r>
              <a:rPr lang="en-US" altLang="ko-KR" dirty="0"/>
              <a:t>Player list when at lobby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0367FBA-6188-A74D-C15D-63715A60AFD5}"/>
              </a:ext>
            </a:extLst>
          </p:cNvPr>
          <p:cNvSpPr/>
          <p:nvPr/>
        </p:nvSpPr>
        <p:spPr>
          <a:xfrm>
            <a:off x="6370390" y="-9501"/>
            <a:ext cx="102902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Sort</a:t>
            </a:r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00EE38B-799F-650C-81FD-141EA904738F}"/>
              </a:ext>
            </a:extLst>
          </p:cNvPr>
          <p:cNvSpPr/>
          <p:nvPr/>
        </p:nvSpPr>
        <p:spPr>
          <a:xfrm>
            <a:off x="4321615" y="-19001"/>
            <a:ext cx="102902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Mode</a:t>
            </a:r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D283D03-E6F9-FDC9-157B-7BB76EFFD791}"/>
              </a:ext>
            </a:extLst>
          </p:cNvPr>
          <p:cNvSpPr/>
          <p:nvPr/>
        </p:nvSpPr>
        <p:spPr>
          <a:xfrm>
            <a:off x="7416188" y="578837"/>
            <a:ext cx="4784201" cy="27991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Search</a:t>
            </a:r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88E1E37-2295-3D1E-EFFA-F3242066BF1F}"/>
              </a:ext>
            </a:extLst>
          </p:cNvPr>
          <p:cNvSpPr/>
          <p:nvPr/>
        </p:nvSpPr>
        <p:spPr>
          <a:xfrm>
            <a:off x="4836125" y="6298163"/>
            <a:ext cx="102902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Options</a:t>
            </a: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CB1CA92-C1A3-3222-BF0B-A42BAD23AF3F}"/>
              </a:ext>
            </a:extLst>
          </p:cNvPr>
          <p:cNvSpPr/>
          <p:nvPr/>
        </p:nvSpPr>
        <p:spPr>
          <a:xfrm>
            <a:off x="10186880" y="-9501"/>
            <a:ext cx="203951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Statistics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1721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래픽 2">
            <a:extLst>
              <a:ext uri="{FF2B5EF4-FFF2-40B4-BE49-F238E27FC236}">
                <a16:creationId xmlns:a16="http://schemas.microsoft.com/office/drawing/2014/main" id="{6EF15F76-81F4-63B1-B380-56118D68C9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20267" y="0"/>
            <a:ext cx="61514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503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6BEC0AAC-FE02-DF27-3A44-CD87A258999E}"/>
              </a:ext>
            </a:extLst>
          </p:cNvPr>
          <p:cNvSpPr/>
          <p:nvPr/>
        </p:nvSpPr>
        <p:spPr>
          <a:xfrm>
            <a:off x="4749679" y="2738865"/>
            <a:ext cx="1716126" cy="1716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3166636-5269-EF3C-0EE9-F6D39995609A}"/>
              </a:ext>
            </a:extLst>
          </p:cNvPr>
          <p:cNvSpPr/>
          <p:nvPr/>
        </p:nvSpPr>
        <p:spPr>
          <a:xfrm>
            <a:off x="5399727" y="3394331"/>
            <a:ext cx="416030" cy="416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457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4D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원형: 비어 있음 1">
            <a:extLst>
              <a:ext uri="{FF2B5EF4-FFF2-40B4-BE49-F238E27FC236}">
                <a16:creationId xmlns:a16="http://schemas.microsoft.com/office/drawing/2014/main" id="{6536DFD2-7F6C-16CF-1DCE-63B2206BAD7D}"/>
              </a:ext>
            </a:extLst>
          </p:cNvPr>
          <p:cNvSpPr/>
          <p:nvPr/>
        </p:nvSpPr>
        <p:spPr>
          <a:xfrm flipH="1">
            <a:off x="5913967" y="3492450"/>
            <a:ext cx="82876" cy="82876"/>
          </a:xfrm>
          <a:prstGeom prst="donut">
            <a:avLst>
              <a:gd name="adj" fmla="val 3505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370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512F6E-B126-A84A-7A36-3FDBC13495C1}"/>
              </a:ext>
            </a:extLst>
          </p:cNvPr>
          <p:cNvSpPr txBox="1"/>
          <p:nvPr/>
        </p:nvSpPr>
        <p:spPr>
          <a:xfrm>
            <a:off x="5441814" y="180975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Main page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8C88D3-7E1D-E75F-8376-2547EF1BE610}"/>
              </a:ext>
            </a:extLst>
          </p:cNvPr>
          <p:cNvSpPr txBox="1"/>
          <p:nvPr/>
        </p:nvSpPr>
        <p:spPr>
          <a:xfrm>
            <a:off x="647700" y="2371725"/>
            <a:ext cx="183575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Single</a:t>
            </a:r>
          </a:p>
          <a:p>
            <a:r>
              <a:rPr lang="en-US" altLang="ko-KR"/>
              <a:t>Multi</a:t>
            </a:r>
          </a:p>
          <a:p>
            <a:r>
              <a:rPr lang="en-US" altLang="ko-KR"/>
              <a:t>Editor</a:t>
            </a:r>
          </a:p>
          <a:p>
            <a:r>
              <a:rPr lang="en-US" altLang="ko-KR"/>
              <a:t>Download song</a:t>
            </a:r>
          </a:p>
          <a:p>
            <a:r>
              <a:rPr lang="en-US" altLang="ko-KR"/>
              <a:t>options</a:t>
            </a:r>
          </a:p>
          <a:p>
            <a:r>
              <a:rPr lang="en-US" altLang="ko-KR"/>
              <a:t>Exit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6FAD4B-256D-508A-640A-D88C750DA1DA}"/>
              </a:ext>
            </a:extLst>
          </p:cNvPr>
          <p:cNvSpPr txBox="1"/>
          <p:nvPr/>
        </p:nvSpPr>
        <p:spPr>
          <a:xfrm>
            <a:off x="0" y="6211669"/>
            <a:ext cx="302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powered 2022</a:t>
            </a:r>
          </a:p>
          <a:p>
            <a:r>
              <a:rPr lang="en-US" altLang="ko-KR"/>
              <a:t>mua.ng/gosu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18BFF17-178F-4B7E-C0C9-6B49196EA180}"/>
              </a:ext>
            </a:extLst>
          </p:cNvPr>
          <p:cNvSpPr/>
          <p:nvPr/>
        </p:nvSpPr>
        <p:spPr>
          <a:xfrm>
            <a:off x="8353425" y="0"/>
            <a:ext cx="3838575" cy="74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music player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305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그림 202" descr="텍스트, 전자기기, 회로이(가) 표시된 사진&#10;&#10;자동 생성된 설명">
            <a:extLst>
              <a:ext uri="{FF2B5EF4-FFF2-40B4-BE49-F238E27FC236}">
                <a16:creationId xmlns:a16="http://schemas.microsoft.com/office/drawing/2014/main" id="{CCAAA530-743D-CEF5-745C-6869088C61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" y="81205"/>
            <a:ext cx="12190017" cy="6858000"/>
          </a:xfrm>
          <a:prstGeom prst="rect">
            <a:avLst/>
          </a:prstGeom>
        </p:spPr>
      </p:pic>
      <p:grpSp>
        <p:nvGrpSpPr>
          <p:cNvPr id="247" name="그룹 246">
            <a:extLst>
              <a:ext uri="{FF2B5EF4-FFF2-40B4-BE49-F238E27FC236}">
                <a16:creationId xmlns:a16="http://schemas.microsoft.com/office/drawing/2014/main" id="{7CE3C311-543F-AD79-59C3-1CA95174F5FB}"/>
              </a:ext>
            </a:extLst>
          </p:cNvPr>
          <p:cNvGrpSpPr/>
          <p:nvPr/>
        </p:nvGrpSpPr>
        <p:grpSpPr>
          <a:xfrm>
            <a:off x="8169171" y="6392639"/>
            <a:ext cx="4004519" cy="425587"/>
            <a:chOff x="8169171" y="6392639"/>
            <a:chExt cx="4004519" cy="425587"/>
          </a:xfrm>
        </p:grpSpPr>
        <p:sp>
          <p:nvSpPr>
            <p:cNvPr id="227" name="사각형: 둥근 모서리 226">
              <a:extLst>
                <a:ext uri="{FF2B5EF4-FFF2-40B4-BE49-F238E27FC236}">
                  <a16:creationId xmlns:a16="http://schemas.microsoft.com/office/drawing/2014/main" id="{D6E2680D-8972-0887-642F-DEF60BC56BB9}"/>
                </a:ext>
              </a:extLst>
            </p:cNvPr>
            <p:cNvSpPr/>
            <p:nvPr/>
          </p:nvSpPr>
          <p:spPr>
            <a:xfrm>
              <a:off x="8169171" y="6404898"/>
              <a:ext cx="113887" cy="413328"/>
            </a:xfrm>
            <a:prstGeom prst="roundRect">
              <a:avLst/>
            </a:prstGeom>
            <a:solidFill>
              <a:srgbClr val="FFFF00">
                <a:alpha val="27843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  <p:grpSp>
          <p:nvGrpSpPr>
            <p:cNvPr id="223" name="그룹 222">
              <a:extLst>
                <a:ext uri="{FF2B5EF4-FFF2-40B4-BE49-F238E27FC236}">
                  <a16:creationId xmlns:a16="http://schemas.microsoft.com/office/drawing/2014/main" id="{9CFD3224-D6CD-773C-4245-70A409A843A7}"/>
                </a:ext>
              </a:extLst>
            </p:cNvPr>
            <p:cNvGrpSpPr/>
            <p:nvPr/>
          </p:nvGrpSpPr>
          <p:grpSpPr>
            <a:xfrm>
              <a:off x="8299979" y="6392639"/>
              <a:ext cx="3873711" cy="413328"/>
              <a:chOff x="8324851" y="2615723"/>
              <a:chExt cx="3873711" cy="413328"/>
            </a:xfrm>
          </p:grpSpPr>
          <p:sp>
            <p:nvSpPr>
              <p:cNvPr id="224" name="사각형: 둥근 모서리 223">
                <a:extLst>
                  <a:ext uri="{FF2B5EF4-FFF2-40B4-BE49-F238E27FC236}">
                    <a16:creationId xmlns:a16="http://schemas.microsoft.com/office/drawing/2014/main" id="{50989948-CED4-1F67-7656-7E6E7BC55339}"/>
                  </a:ext>
                </a:extLst>
              </p:cNvPr>
              <p:cNvSpPr/>
              <p:nvPr/>
            </p:nvSpPr>
            <p:spPr>
              <a:xfrm>
                <a:off x="8828831" y="2615723"/>
                <a:ext cx="3369731" cy="41332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48000">
                    <a:schemeClr val="dk1">
                      <a:lumMod val="97000"/>
                      <a:lumOff val="3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>
                    <a:latin typeface="Comic Sans MS" panose="030F0702030302020204" pitchFamily="66" charset="0"/>
                  </a:rPr>
                  <a:t>Renatus [Normal]</a:t>
                </a:r>
              </a:p>
            </p:txBody>
          </p:sp>
          <p:sp>
            <p:nvSpPr>
              <p:cNvPr id="225" name="사각형: 둥근 모서리 224">
                <a:extLst>
                  <a:ext uri="{FF2B5EF4-FFF2-40B4-BE49-F238E27FC236}">
                    <a16:creationId xmlns:a16="http://schemas.microsoft.com/office/drawing/2014/main" id="{0379E24A-A3FC-11B1-2265-81312E9FB544}"/>
                  </a:ext>
                </a:extLst>
              </p:cNvPr>
              <p:cNvSpPr/>
              <p:nvPr/>
            </p:nvSpPr>
            <p:spPr>
              <a:xfrm>
                <a:off x="10994912" y="2679563"/>
                <a:ext cx="1134277" cy="297932"/>
              </a:xfrm>
              <a:prstGeom prst="roundRect">
                <a:avLst/>
              </a:prstGeom>
              <a:solidFill>
                <a:srgbClr val="DDDDDD">
                  <a:alpha val="27843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>
                    <a:latin typeface="Comic Sans MS" panose="030F0702030302020204" pitchFamily="66" charset="0"/>
                  </a:rPr>
                  <a:t>1,098k</a:t>
                </a:r>
              </a:p>
            </p:txBody>
          </p:sp>
          <p:sp>
            <p:nvSpPr>
              <p:cNvPr id="226" name="사각형: 둥근 모서리 225">
                <a:extLst>
                  <a:ext uri="{FF2B5EF4-FFF2-40B4-BE49-F238E27FC236}">
                    <a16:creationId xmlns:a16="http://schemas.microsoft.com/office/drawing/2014/main" id="{3F5BD73C-08C7-D239-A90A-ED644B8E1758}"/>
                  </a:ext>
                </a:extLst>
              </p:cNvPr>
              <p:cNvSpPr/>
              <p:nvPr/>
            </p:nvSpPr>
            <p:spPr>
              <a:xfrm>
                <a:off x="8324851" y="2615723"/>
                <a:ext cx="492672" cy="41332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>
                    <a:latin typeface="Comic Sans MS" panose="030F0702030302020204" pitchFamily="66" charset="0"/>
                  </a:rPr>
                  <a:t>16</a:t>
                </a:r>
              </a:p>
            </p:txBody>
          </p:sp>
        </p:grpSp>
      </p:grp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CA69526A-9C0F-1072-E782-DE7CE04FE67E}"/>
              </a:ext>
            </a:extLst>
          </p:cNvPr>
          <p:cNvGrpSpPr/>
          <p:nvPr/>
        </p:nvGrpSpPr>
        <p:grpSpPr>
          <a:xfrm>
            <a:off x="8299979" y="5972766"/>
            <a:ext cx="3873711" cy="413328"/>
            <a:chOff x="8324851" y="2615723"/>
            <a:chExt cx="3873711" cy="413328"/>
          </a:xfrm>
        </p:grpSpPr>
        <p:sp>
          <p:nvSpPr>
            <p:cNvPr id="184" name="사각형: 둥근 모서리 183">
              <a:extLst>
                <a:ext uri="{FF2B5EF4-FFF2-40B4-BE49-F238E27FC236}">
                  <a16:creationId xmlns:a16="http://schemas.microsoft.com/office/drawing/2014/main" id="{80DC81E7-0E26-C21B-9A6E-2DDE113E9F0E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186" name="사각형: 둥근 모서리 185">
              <a:extLst>
                <a:ext uri="{FF2B5EF4-FFF2-40B4-BE49-F238E27FC236}">
                  <a16:creationId xmlns:a16="http://schemas.microsoft.com/office/drawing/2014/main" id="{72CF30DA-6020-7260-1F10-788E19E71786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188" name="사각형: 둥근 모서리 187">
              <a:extLst>
                <a:ext uri="{FF2B5EF4-FFF2-40B4-BE49-F238E27FC236}">
                  <a16:creationId xmlns:a16="http://schemas.microsoft.com/office/drawing/2014/main" id="{CED0C561-997B-EBF2-B2C2-36E3D3682493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sp>
        <p:nvSpPr>
          <p:cNvPr id="190" name="사각형: 둥근 모서리 189">
            <a:extLst>
              <a:ext uri="{FF2B5EF4-FFF2-40B4-BE49-F238E27FC236}">
                <a16:creationId xmlns:a16="http://schemas.microsoft.com/office/drawing/2014/main" id="{A2B31689-407B-6BDF-9E71-D3DCD63457D6}"/>
              </a:ext>
            </a:extLst>
          </p:cNvPr>
          <p:cNvSpPr/>
          <p:nvPr/>
        </p:nvSpPr>
        <p:spPr>
          <a:xfrm>
            <a:off x="8169171" y="5985025"/>
            <a:ext cx="113887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024" name="직사각형 1023">
            <a:extLst>
              <a:ext uri="{FF2B5EF4-FFF2-40B4-BE49-F238E27FC236}">
                <a16:creationId xmlns:a16="http://schemas.microsoft.com/office/drawing/2014/main" id="{42578622-EE7B-C270-DB47-E24D54CCDABA}"/>
              </a:ext>
            </a:extLst>
          </p:cNvPr>
          <p:cNvSpPr/>
          <p:nvPr/>
        </p:nvSpPr>
        <p:spPr>
          <a:xfrm>
            <a:off x="11296" y="6133058"/>
            <a:ext cx="12180704" cy="8058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사각형: 둥근 모서리 195">
            <a:extLst>
              <a:ext uri="{FF2B5EF4-FFF2-40B4-BE49-F238E27FC236}">
                <a16:creationId xmlns:a16="http://schemas.microsoft.com/office/drawing/2014/main" id="{517DD3A8-87E9-AAFD-B125-D1629297F4DB}"/>
              </a:ext>
            </a:extLst>
          </p:cNvPr>
          <p:cNvSpPr/>
          <p:nvPr/>
        </p:nvSpPr>
        <p:spPr>
          <a:xfrm>
            <a:off x="587585" y="5570981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AwesomePlayer7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993,113</a:t>
            </a:r>
          </a:p>
        </p:txBody>
      </p:sp>
      <p:sp>
        <p:nvSpPr>
          <p:cNvPr id="198" name="사각형: 둥근 모서리 197">
            <a:extLst>
              <a:ext uri="{FF2B5EF4-FFF2-40B4-BE49-F238E27FC236}">
                <a16:creationId xmlns:a16="http://schemas.microsoft.com/office/drawing/2014/main" id="{6F3E57D2-328B-0021-FB2E-28CDBF003477}"/>
              </a:ext>
            </a:extLst>
          </p:cNvPr>
          <p:cNvSpPr/>
          <p:nvPr/>
        </p:nvSpPr>
        <p:spPr>
          <a:xfrm>
            <a:off x="2683086" y="5570797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00" name="사각형: 둥근 모서리 199">
            <a:extLst>
              <a:ext uri="{FF2B5EF4-FFF2-40B4-BE49-F238E27FC236}">
                <a16:creationId xmlns:a16="http://schemas.microsoft.com/office/drawing/2014/main" id="{E4B9AC5C-95ED-1F3E-77BE-160B7CF156EB}"/>
              </a:ext>
            </a:extLst>
          </p:cNvPr>
          <p:cNvSpPr/>
          <p:nvPr/>
        </p:nvSpPr>
        <p:spPr>
          <a:xfrm>
            <a:off x="35135" y="5570797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E9B92A73-0DA3-5670-39CA-E2D88FAD69BA}"/>
              </a:ext>
            </a:extLst>
          </p:cNvPr>
          <p:cNvGrpSpPr/>
          <p:nvPr/>
        </p:nvGrpSpPr>
        <p:grpSpPr>
          <a:xfrm>
            <a:off x="8315519" y="926137"/>
            <a:ext cx="3873711" cy="413328"/>
            <a:chOff x="8324851" y="2615723"/>
            <a:chExt cx="3873711" cy="413328"/>
          </a:xfrm>
        </p:grpSpPr>
        <p:sp>
          <p:nvSpPr>
            <p:cNvPr id="195" name="사각형: 둥근 모서리 194">
              <a:extLst>
                <a:ext uri="{FF2B5EF4-FFF2-40B4-BE49-F238E27FC236}">
                  <a16:creationId xmlns:a16="http://schemas.microsoft.com/office/drawing/2014/main" id="{6B707D44-B98A-ED01-8BBA-2D890C39BDAA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197" name="사각형: 둥근 모서리 196">
              <a:extLst>
                <a:ext uri="{FF2B5EF4-FFF2-40B4-BE49-F238E27FC236}">
                  <a16:creationId xmlns:a16="http://schemas.microsoft.com/office/drawing/2014/main" id="{E32B91AE-39AB-B37B-8092-E5DF5FBDD584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199" name="사각형: 둥근 모서리 198">
              <a:extLst>
                <a:ext uri="{FF2B5EF4-FFF2-40B4-BE49-F238E27FC236}">
                  <a16:creationId xmlns:a16="http://schemas.microsoft.com/office/drawing/2014/main" id="{19B4A74B-68A6-295A-C699-55C13D4AD9EC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sp>
        <p:nvSpPr>
          <p:cNvPr id="201" name="사각형: 둥근 모서리 200">
            <a:extLst>
              <a:ext uri="{FF2B5EF4-FFF2-40B4-BE49-F238E27FC236}">
                <a16:creationId xmlns:a16="http://schemas.microsoft.com/office/drawing/2014/main" id="{4E92E686-2382-FF40-E9C7-A45CAFCF0F00}"/>
              </a:ext>
            </a:extLst>
          </p:cNvPr>
          <p:cNvSpPr/>
          <p:nvPr/>
        </p:nvSpPr>
        <p:spPr>
          <a:xfrm>
            <a:off x="8179860" y="923025"/>
            <a:ext cx="113887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9129CBB2-0AA7-1BFE-602C-BABC41168A20}"/>
              </a:ext>
            </a:extLst>
          </p:cNvPr>
          <p:cNvSpPr/>
          <p:nvPr/>
        </p:nvSpPr>
        <p:spPr>
          <a:xfrm>
            <a:off x="5572" y="1542"/>
            <a:ext cx="12180704" cy="13909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E4B13708-A5C5-E186-B8EB-BEDB42E4BAE2}"/>
              </a:ext>
            </a:extLst>
          </p:cNvPr>
          <p:cNvGrpSpPr/>
          <p:nvPr/>
        </p:nvGrpSpPr>
        <p:grpSpPr>
          <a:xfrm>
            <a:off x="8315531" y="5549775"/>
            <a:ext cx="3873711" cy="413328"/>
            <a:chOff x="8324851" y="2615723"/>
            <a:chExt cx="3873711" cy="413328"/>
          </a:xfrm>
        </p:grpSpPr>
        <p:sp>
          <p:nvSpPr>
            <p:cNvPr id="155" name="사각형: 둥근 모서리 154">
              <a:extLst>
                <a:ext uri="{FF2B5EF4-FFF2-40B4-BE49-F238E27FC236}">
                  <a16:creationId xmlns:a16="http://schemas.microsoft.com/office/drawing/2014/main" id="{0AFF4B9F-143E-D74B-7878-018DA957AC9D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156" name="사각형: 둥근 모서리 155">
              <a:extLst>
                <a:ext uri="{FF2B5EF4-FFF2-40B4-BE49-F238E27FC236}">
                  <a16:creationId xmlns:a16="http://schemas.microsoft.com/office/drawing/2014/main" id="{BB597777-3D9D-73AE-7DC4-D5CEFC638E8B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158" name="사각형: 둥근 모서리 157">
              <a:extLst>
                <a:ext uri="{FF2B5EF4-FFF2-40B4-BE49-F238E27FC236}">
                  <a16:creationId xmlns:a16="http://schemas.microsoft.com/office/drawing/2014/main" id="{3C84EF42-01F0-1D24-93C7-CCA12490B9AF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EAB72942-D0B8-70E8-E972-6E05AC5608D0}"/>
              </a:ext>
            </a:extLst>
          </p:cNvPr>
          <p:cNvGrpSpPr/>
          <p:nvPr/>
        </p:nvGrpSpPr>
        <p:grpSpPr>
          <a:xfrm>
            <a:off x="8315531" y="5123443"/>
            <a:ext cx="3873711" cy="413328"/>
            <a:chOff x="8324851" y="2615723"/>
            <a:chExt cx="3873711" cy="413328"/>
          </a:xfrm>
        </p:grpSpPr>
        <p:sp>
          <p:nvSpPr>
            <p:cNvPr id="160" name="사각형: 둥근 모서리 159">
              <a:extLst>
                <a:ext uri="{FF2B5EF4-FFF2-40B4-BE49-F238E27FC236}">
                  <a16:creationId xmlns:a16="http://schemas.microsoft.com/office/drawing/2014/main" id="{FF6F9822-6BC6-ACF9-3778-3A4C6B279B2F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162" name="사각형: 둥근 모서리 161">
              <a:extLst>
                <a:ext uri="{FF2B5EF4-FFF2-40B4-BE49-F238E27FC236}">
                  <a16:creationId xmlns:a16="http://schemas.microsoft.com/office/drawing/2014/main" id="{6ADFB7FB-FF83-80F1-09ED-B4C9E8F06930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164" name="사각형: 둥근 모서리 163">
              <a:extLst>
                <a:ext uri="{FF2B5EF4-FFF2-40B4-BE49-F238E27FC236}">
                  <a16:creationId xmlns:a16="http://schemas.microsoft.com/office/drawing/2014/main" id="{CE481DD9-B8EE-2758-E25F-4A8EF8793D14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id="{06F394D0-BEE4-3506-1835-B2E957BF062A}"/>
              </a:ext>
            </a:extLst>
          </p:cNvPr>
          <p:cNvSpPr/>
          <p:nvPr/>
        </p:nvSpPr>
        <p:spPr>
          <a:xfrm>
            <a:off x="8179872" y="5120331"/>
            <a:ext cx="113887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D2DFD29E-704D-605C-12AB-F75AD9BEF93A}"/>
              </a:ext>
            </a:extLst>
          </p:cNvPr>
          <p:cNvSpPr/>
          <p:nvPr/>
        </p:nvSpPr>
        <p:spPr>
          <a:xfrm>
            <a:off x="8184723" y="5562034"/>
            <a:ext cx="113887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0786ECA1-5EF9-97DD-5369-F1C1569E21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13" y="375192"/>
            <a:ext cx="668108" cy="660517"/>
          </a:xfrm>
          <a:prstGeom prst="rect">
            <a:avLst/>
          </a:prstGeom>
        </p:spPr>
      </p:pic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D8697C7E-AE2F-A441-4FA1-319C349EA890}"/>
              </a:ext>
            </a:extLst>
          </p:cNvPr>
          <p:cNvSpPr/>
          <p:nvPr/>
        </p:nvSpPr>
        <p:spPr>
          <a:xfrm>
            <a:off x="11297" y="11711"/>
            <a:ext cx="3162472" cy="261805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Comic Sans MS" panose="030F0702030302020204" pitchFamily="66" charset="0"/>
              </a:rPr>
              <a:t>Mode: Piano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F69E3B84-7831-B7E3-F8B6-431E0E4AE6FC}"/>
              </a:ext>
            </a:extLst>
          </p:cNvPr>
          <p:cNvSpPr/>
          <p:nvPr/>
        </p:nvSpPr>
        <p:spPr>
          <a:xfrm>
            <a:off x="587585" y="1712056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AwesomePlayer1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1,099,912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EFFB9295-0230-C213-9916-3834B6DCD257}"/>
              </a:ext>
            </a:extLst>
          </p:cNvPr>
          <p:cNvSpPr/>
          <p:nvPr/>
        </p:nvSpPr>
        <p:spPr>
          <a:xfrm>
            <a:off x="587585" y="1711872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D9A02D45-E130-7B9D-3779-2800423BA352}"/>
              </a:ext>
            </a:extLst>
          </p:cNvPr>
          <p:cNvSpPr/>
          <p:nvPr/>
        </p:nvSpPr>
        <p:spPr>
          <a:xfrm>
            <a:off x="2683086" y="1711872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7030A0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  <a:t>MR</a:t>
            </a: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FEFCA9EC-BFEC-F3F6-2392-E9D006F7FC1B}"/>
              </a:ext>
            </a:extLst>
          </p:cNvPr>
          <p:cNvSpPr/>
          <p:nvPr/>
        </p:nvSpPr>
        <p:spPr>
          <a:xfrm>
            <a:off x="35135" y="1711872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pic>
        <p:nvPicPr>
          <p:cNvPr id="98" name="그래픽 97" descr="도토리 단색으로 채워진">
            <a:extLst>
              <a:ext uri="{FF2B5EF4-FFF2-40B4-BE49-F238E27FC236}">
                <a16:creationId xmlns:a16="http://schemas.microsoft.com/office/drawing/2014/main" id="{C55542D3-A065-8EBB-56DB-8ECA18250A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606" y="1695325"/>
            <a:ext cx="587584" cy="587584"/>
          </a:xfrm>
          <a:prstGeom prst="rect">
            <a:avLst/>
          </a:prstGeom>
        </p:spPr>
      </p:pic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845A82C1-4280-D0E1-C06F-E286982B2C02}"/>
              </a:ext>
            </a:extLst>
          </p:cNvPr>
          <p:cNvSpPr/>
          <p:nvPr/>
        </p:nvSpPr>
        <p:spPr>
          <a:xfrm>
            <a:off x="586978" y="2274407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AwesomePlayer2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1,095,019</a:t>
            </a: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61E0F455-8856-26DA-6900-D932208A10A4}"/>
              </a:ext>
            </a:extLst>
          </p:cNvPr>
          <p:cNvSpPr/>
          <p:nvPr/>
        </p:nvSpPr>
        <p:spPr>
          <a:xfrm>
            <a:off x="586978" y="2274223"/>
            <a:ext cx="142875" cy="545988"/>
          </a:xfrm>
          <a:prstGeom prst="roundRect">
            <a:avLst/>
          </a:prstGeom>
          <a:solidFill>
            <a:srgbClr val="04CC55">
              <a:alpha val="27843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A50D631D-DCCA-C672-66C9-DF8176748960}"/>
              </a:ext>
            </a:extLst>
          </p:cNvPr>
          <p:cNvSpPr/>
          <p:nvPr/>
        </p:nvSpPr>
        <p:spPr>
          <a:xfrm>
            <a:off x="2682479" y="2274223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7030A0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966AD631-D322-E5DF-9A32-AC42A232CCA8}"/>
              </a:ext>
            </a:extLst>
          </p:cNvPr>
          <p:cNvSpPr/>
          <p:nvPr/>
        </p:nvSpPr>
        <p:spPr>
          <a:xfrm>
            <a:off x="34528" y="2274223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6A2A4885-BCE8-683E-5C31-3DC35C9494AF}"/>
              </a:ext>
            </a:extLst>
          </p:cNvPr>
          <p:cNvSpPr/>
          <p:nvPr/>
        </p:nvSpPr>
        <p:spPr>
          <a:xfrm>
            <a:off x="586978" y="2828713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AwesomePlayer3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1,090,077</a:t>
            </a: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1055CE94-02E7-70E5-B93E-1C4B976FCCED}"/>
              </a:ext>
            </a:extLst>
          </p:cNvPr>
          <p:cNvSpPr/>
          <p:nvPr/>
        </p:nvSpPr>
        <p:spPr>
          <a:xfrm>
            <a:off x="2682479" y="2828529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7030A0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59B1A2B0-4916-6AD8-6E39-8D351CFE68B6}"/>
              </a:ext>
            </a:extLst>
          </p:cNvPr>
          <p:cNvSpPr/>
          <p:nvPr/>
        </p:nvSpPr>
        <p:spPr>
          <a:xfrm>
            <a:off x="34528" y="2828529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7B6784AF-9803-617C-B786-93463B9F959D}"/>
              </a:ext>
            </a:extLst>
          </p:cNvPr>
          <p:cNvSpPr/>
          <p:nvPr/>
        </p:nvSpPr>
        <p:spPr>
          <a:xfrm>
            <a:off x="586978" y="3387669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rgbClr val="FFFF00"/>
                </a:solidFill>
                <a:latin typeface="Comic Sans MS" panose="030F0702030302020204" pitchFamily="66" charset="0"/>
              </a:rPr>
              <a:t>MuangMuangE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1,098,912</a:t>
            </a:r>
          </a:p>
        </p:txBody>
      </p:sp>
      <p:pic>
        <p:nvPicPr>
          <p:cNvPr id="133" name="그림 132">
            <a:extLst>
              <a:ext uri="{FF2B5EF4-FFF2-40B4-BE49-F238E27FC236}">
                <a16:creationId xmlns:a16="http://schemas.microsoft.com/office/drawing/2014/main" id="{B97F6D43-D90E-11E2-7AD0-5AC11F0B08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28" y="3387485"/>
            <a:ext cx="552450" cy="546172"/>
          </a:xfrm>
          <a:prstGeom prst="rect">
            <a:avLst/>
          </a:prstGeom>
          <a:solidFill>
            <a:srgbClr val="DDDDDD">
              <a:alpha val="27843"/>
            </a:srgbClr>
          </a:solidFill>
        </p:spPr>
      </p:pic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8D699299-D87F-059C-C9D1-4E24E0635BD8}"/>
              </a:ext>
            </a:extLst>
          </p:cNvPr>
          <p:cNvSpPr/>
          <p:nvPr/>
        </p:nvSpPr>
        <p:spPr>
          <a:xfrm>
            <a:off x="586978" y="3387485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BDCE4E46-7FA0-9E9F-4915-A7560B0377EB}"/>
              </a:ext>
            </a:extLst>
          </p:cNvPr>
          <p:cNvSpPr/>
          <p:nvPr/>
        </p:nvSpPr>
        <p:spPr>
          <a:xfrm>
            <a:off x="2682479" y="3387485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rgbClr val="0070C0"/>
                </a:solidFill>
                <a:latin typeface="Comic Sans MS" panose="030F0702030302020204" pitchFamily="66" charset="0"/>
              </a:rPr>
              <a:t>1.25</a:t>
            </a:r>
          </a:p>
          <a:p>
            <a:endParaRPr lang="en-US" altLang="ko-KR" sz="1200" b="1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A63F1A30-390E-E231-CC21-2F7CA4918D23}"/>
              </a:ext>
            </a:extLst>
          </p:cNvPr>
          <p:cNvSpPr/>
          <p:nvPr/>
        </p:nvSpPr>
        <p:spPr>
          <a:xfrm>
            <a:off x="581022" y="3912881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AwesomePlayer4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1,092,912</a:t>
            </a:r>
          </a:p>
        </p:txBody>
      </p:sp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B128CA87-36EF-709D-D1DA-755A3F5A990D}"/>
              </a:ext>
            </a:extLst>
          </p:cNvPr>
          <p:cNvSpPr/>
          <p:nvPr/>
        </p:nvSpPr>
        <p:spPr>
          <a:xfrm>
            <a:off x="2676523" y="3912697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rgbClr val="0070C0"/>
                </a:solidFill>
                <a:latin typeface="Comic Sans MS" panose="030F0702030302020204" pitchFamily="66" charset="0"/>
              </a:rPr>
              <a:t>1.25</a:t>
            </a:r>
          </a:p>
          <a:p>
            <a:endParaRPr lang="en-US" altLang="ko-KR" sz="1200" b="1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BA610295-967E-3156-AAA0-A03D7332F10F}"/>
              </a:ext>
            </a:extLst>
          </p:cNvPr>
          <p:cNvSpPr/>
          <p:nvPr/>
        </p:nvSpPr>
        <p:spPr>
          <a:xfrm>
            <a:off x="586978" y="4458309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AwesomePlayer5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1,099,077</a:t>
            </a:r>
          </a:p>
        </p:txBody>
      </p: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36998334-05F9-D1F7-CD4D-4EB908709396}"/>
              </a:ext>
            </a:extLst>
          </p:cNvPr>
          <p:cNvSpPr/>
          <p:nvPr/>
        </p:nvSpPr>
        <p:spPr>
          <a:xfrm>
            <a:off x="2682479" y="4458125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F1B1E88E-69C5-18FD-0B77-3349AA5F08CC}"/>
              </a:ext>
            </a:extLst>
          </p:cNvPr>
          <p:cNvSpPr/>
          <p:nvPr/>
        </p:nvSpPr>
        <p:spPr>
          <a:xfrm>
            <a:off x="34528" y="4458125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57" name="사각형: 둥근 모서리 156">
            <a:extLst>
              <a:ext uri="{FF2B5EF4-FFF2-40B4-BE49-F238E27FC236}">
                <a16:creationId xmlns:a16="http://schemas.microsoft.com/office/drawing/2014/main" id="{584F4C5B-3CFC-B3F5-07AB-9327CA97C466}"/>
              </a:ext>
            </a:extLst>
          </p:cNvPr>
          <p:cNvSpPr/>
          <p:nvPr/>
        </p:nvSpPr>
        <p:spPr>
          <a:xfrm>
            <a:off x="34528" y="3924034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pic>
        <p:nvPicPr>
          <p:cNvPr id="161" name="그래픽 160" descr="비행기 단색으로 채워진">
            <a:extLst>
              <a:ext uri="{FF2B5EF4-FFF2-40B4-BE49-F238E27FC236}">
                <a16:creationId xmlns:a16="http://schemas.microsoft.com/office/drawing/2014/main" id="{CCB94006-1C54-77E6-85ED-B68293236C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580" y="2308784"/>
            <a:ext cx="511472" cy="511472"/>
          </a:xfrm>
          <a:prstGeom prst="rect">
            <a:avLst/>
          </a:prstGeom>
        </p:spPr>
      </p:pic>
      <p:pic>
        <p:nvPicPr>
          <p:cNvPr id="163" name="그래픽 162" descr="천사 같은 얼굴(윤곽선) 윤곽선">
            <a:extLst>
              <a:ext uri="{FF2B5EF4-FFF2-40B4-BE49-F238E27FC236}">
                <a16:creationId xmlns:a16="http://schemas.microsoft.com/office/drawing/2014/main" id="{6B0171CA-E38E-FBC1-7CE6-E83ADEA539F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4529" y="2870084"/>
            <a:ext cx="553056" cy="553056"/>
          </a:xfrm>
          <a:prstGeom prst="rect">
            <a:avLst/>
          </a:prstGeom>
        </p:spPr>
      </p:pic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B512EDBF-9CD9-500E-973A-854008A071DD}"/>
              </a:ext>
            </a:extLst>
          </p:cNvPr>
          <p:cNvSpPr/>
          <p:nvPr/>
        </p:nvSpPr>
        <p:spPr>
          <a:xfrm>
            <a:off x="587585" y="4453364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50F1E9B9-F5CF-690B-3C07-A1BBF23C9A0E}"/>
              </a:ext>
            </a:extLst>
          </p:cNvPr>
          <p:cNvSpPr/>
          <p:nvPr/>
        </p:nvSpPr>
        <p:spPr>
          <a:xfrm>
            <a:off x="581021" y="5008720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AwesomePlayer6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1,095,812</a:t>
            </a:r>
          </a:p>
        </p:txBody>
      </p:sp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id="{19EAA1C0-367D-2C92-B905-1AE0E59D4F28}"/>
              </a:ext>
            </a:extLst>
          </p:cNvPr>
          <p:cNvSpPr/>
          <p:nvPr/>
        </p:nvSpPr>
        <p:spPr>
          <a:xfrm>
            <a:off x="2676522" y="5008536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71" name="사각형: 둥근 모서리 170">
            <a:extLst>
              <a:ext uri="{FF2B5EF4-FFF2-40B4-BE49-F238E27FC236}">
                <a16:creationId xmlns:a16="http://schemas.microsoft.com/office/drawing/2014/main" id="{C98DB95B-49C8-1EA3-F71C-6A0E1343165D}"/>
              </a:ext>
            </a:extLst>
          </p:cNvPr>
          <p:cNvSpPr/>
          <p:nvPr/>
        </p:nvSpPr>
        <p:spPr>
          <a:xfrm>
            <a:off x="28571" y="5008536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73" name="사각형: 둥근 모서리 172">
            <a:extLst>
              <a:ext uri="{FF2B5EF4-FFF2-40B4-BE49-F238E27FC236}">
                <a16:creationId xmlns:a16="http://schemas.microsoft.com/office/drawing/2014/main" id="{4261F091-0723-33F0-5C53-FECC269C406A}"/>
              </a:ext>
            </a:extLst>
          </p:cNvPr>
          <p:cNvSpPr/>
          <p:nvPr/>
        </p:nvSpPr>
        <p:spPr>
          <a:xfrm>
            <a:off x="581628" y="5003775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04CE59F6-F44E-C787-A9DF-1C40E7927EC3}"/>
              </a:ext>
            </a:extLst>
          </p:cNvPr>
          <p:cNvGrpSpPr/>
          <p:nvPr/>
        </p:nvGrpSpPr>
        <p:grpSpPr>
          <a:xfrm>
            <a:off x="3631457" y="62092"/>
            <a:ext cx="4691796" cy="1317556"/>
            <a:chOff x="3412117" y="279377"/>
            <a:chExt cx="5082583" cy="980532"/>
          </a:xfrm>
        </p:grpSpPr>
        <p:sp>
          <p:nvSpPr>
            <p:cNvPr id="176" name="사각형: 둥근 모서리 175">
              <a:extLst>
                <a:ext uri="{FF2B5EF4-FFF2-40B4-BE49-F238E27FC236}">
                  <a16:creationId xmlns:a16="http://schemas.microsoft.com/office/drawing/2014/main" id="{63F021A7-9314-7A94-F307-379CA689F1DA}"/>
                </a:ext>
              </a:extLst>
            </p:cNvPr>
            <p:cNvSpPr/>
            <p:nvPr/>
          </p:nvSpPr>
          <p:spPr>
            <a:xfrm>
              <a:off x="3412117" y="279377"/>
              <a:ext cx="5022966" cy="931016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endParaRPr lang="en-US" altLang="ko-KR" sz="20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</a:t>
              </a:r>
              <a:endParaRPr lang="en-US" altLang="ko-KR" sz="20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  <a:p>
              <a:pPr algn="ctr"/>
              <a:r>
                <a:rPr lang="en-US" altLang="ko-KR" sz="2000">
                  <a:solidFill>
                    <a:schemeClr val="bg1"/>
                  </a:solidFill>
                  <a:latin typeface="Comic Sans MS" panose="030F0702030302020204" pitchFamily="66" charset="0"/>
                </a:rPr>
                <a:t>Normal</a:t>
              </a:r>
            </a:p>
            <a:p>
              <a:pPr algn="ctr"/>
              <a:r>
                <a:rPr lang="en-US" altLang="ko-KR" sz="1400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en-US" altLang="ko-KR" sz="14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83" name="사각형: 둥근 모서리 182">
              <a:extLst>
                <a:ext uri="{FF2B5EF4-FFF2-40B4-BE49-F238E27FC236}">
                  <a16:creationId xmlns:a16="http://schemas.microsoft.com/office/drawing/2014/main" id="{12CE051A-C448-A759-B16C-D70717128DBE}"/>
                </a:ext>
              </a:extLst>
            </p:cNvPr>
            <p:cNvSpPr/>
            <p:nvPr/>
          </p:nvSpPr>
          <p:spPr>
            <a:xfrm>
              <a:off x="3461473" y="302588"/>
              <a:ext cx="1601636" cy="95732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12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地球ヤ</a:t>
              </a:r>
              <a:r>
                <a:rPr lang="ja-JP" altLang="en-US" sz="1200">
                  <a:solidFill>
                    <a:schemeClr val="bg1"/>
                  </a:solidFill>
                  <a:latin typeface="Comic Sans MS" panose="030F0702030302020204" pitchFamily="66" charset="0"/>
                </a:rPr>
                <a:t>バイ</a:t>
              </a:r>
              <a:br>
                <a:rPr lang="en-US" altLang="ja-JP" sz="1200">
                  <a:solidFill>
                    <a:schemeClr val="bg1"/>
                  </a:solidFill>
                  <a:latin typeface="Comic Sans MS" panose="030F0702030302020204" pitchFamily="66" charset="0"/>
                </a:rPr>
              </a:br>
              <a:r>
                <a:rPr lang="en-US" altLang="ja-JP" sz="1200">
                  <a:solidFill>
                    <a:schemeClr val="bg1"/>
                  </a:solidFill>
                  <a:latin typeface="Comic Sans MS" panose="030F0702030302020204" pitchFamily="66" charset="0"/>
                </a:rPr>
                <a:t>(also tags here)</a:t>
              </a:r>
              <a:br>
                <a:rPr lang="en-US" altLang="ja-JP" sz="1200">
                  <a:solidFill>
                    <a:schemeClr val="bg1"/>
                  </a:solidFill>
                  <a:latin typeface="Comic Sans MS" panose="030F0702030302020204" pitchFamily="66" charset="0"/>
                </a:rPr>
              </a:br>
              <a:r>
                <a:rPr lang="en-US" altLang="ja-JP" sz="1200">
                  <a:solidFill>
                    <a:schemeClr val="bg1"/>
                  </a:solidFill>
                  <a:latin typeface="Comic Sans MS" panose="030F0702030302020204" pitchFamily="66" charset="0"/>
                </a:rPr>
                <a:t>(special tags for</a:t>
              </a:r>
              <a:br>
                <a:rPr lang="en-US" altLang="ja-JP" sz="1200">
                  <a:solidFill>
                    <a:schemeClr val="bg1"/>
                  </a:solidFill>
                  <a:latin typeface="Comic Sans MS" panose="030F0702030302020204" pitchFamily="66" charset="0"/>
                </a:rPr>
              </a:br>
              <a:r>
                <a:rPr lang="en-US" altLang="ja-JP" sz="1200">
                  <a:solidFill>
                    <a:schemeClr val="bg1"/>
                  </a:solidFill>
                  <a:latin typeface="Comic Sans MS" panose="030F0702030302020204" pitchFamily="66" charset="0"/>
                </a:rPr>
                <a:t>pitch here)</a:t>
              </a:r>
              <a:br>
                <a:rPr lang="en-US" altLang="ja-JP" sz="1200">
                  <a:solidFill>
                    <a:schemeClr val="bg1"/>
                  </a:solidFill>
                  <a:latin typeface="Comic Sans MS" panose="030F0702030302020204" pitchFamily="66" charset="0"/>
                </a:rPr>
              </a:br>
              <a:endParaRPr lang="ko-KR" altLang="en-US" sz="1200" dirty="0">
                <a:latin typeface="Comic Sans MS" panose="030F0702030302020204" pitchFamily="66" charset="0"/>
              </a:endParaRPr>
            </a:p>
          </p:txBody>
        </p:sp>
        <p:sp>
          <p:nvSpPr>
            <p:cNvPr id="185" name="사각형: 둥근 모서리 184">
              <a:extLst>
                <a:ext uri="{FF2B5EF4-FFF2-40B4-BE49-F238E27FC236}">
                  <a16:creationId xmlns:a16="http://schemas.microsoft.com/office/drawing/2014/main" id="{3F097EA9-1A24-B0CE-3106-5D1C4A380F35}"/>
                </a:ext>
              </a:extLst>
            </p:cNvPr>
            <p:cNvSpPr/>
            <p:nvPr/>
          </p:nvSpPr>
          <p:spPr>
            <a:xfrm>
              <a:off x="6669234" y="298563"/>
              <a:ext cx="1785236" cy="49226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 dirty="0">
                  <a:latin typeface="Comic Sans MS" panose="030F0702030302020204" pitchFamily="66" charset="0"/>
                </a:rPr>
                <a:t>03:28</a:t>
              </a:r>
            </a:p>
            <a:p>
              <a:pPr algn="r"/>
              <a:r>
                <a:rPr lang="en-US" altLang="ko-KR" sz="1200" dirty="0">
                  <a:latin typeface="Comic Sans MS" panose="030F0702030302020204" pitchFamily="66" charset="0"/>
                </a:rPr>
                <a:t>182 </a:t>
              </a:r>
              <a:r>
                <a:rPr lang="en-US" altLang="ko-KR" sz="1200">
                  <a:latin typeface="Comic Sans MS" panose="030F0702030302020204" pitchFamily="66" charset="0"/>
                </a:rPr>
                <a:t>BPM</a:t>
              </a:r>
              <a:r>
                <a:rPr lang="ko-KR" altLang="en-US" sz="1200">
                  <a:latin typeface="Comic Sans MS" panose="030F0702030302020204" pitchFamily="66" charset="0"/>
                </a:rPr>
                <a:t> </a:t>
              </a:r>
              <a:br>
                <a:rPr lang="en-US" altLang="ko-KR" sz="1200">
                  <a:latin typeface="Comic Sans MS" panose="030F0702030302020204" pitchFamily="66" charset="0"/>
                </a:rPr>
              </a:br>
              <a:r>
                <a:rPr lang="en-US" altLang="ko-KR" sz="1200">
                  <a:latin typeface="Comic Sans MS" panose="030F0702030302020204" pitchFamily="66" charset="0"/>
                </a:rPr>
                <a:t>(</a:t>
              </a:r>
              <a:r>
                <a:rPr lang="en-US" altLang="ko-KR" sz="1200" dirty="0">
                  <a:latin typeface="Comic Sans MS" panose="030F0702030302020204" pitchFamily="66" charset="0"/>
                </a:rPr>
                <a:t>91-182)</a:t>
              </a:r>
              <a:endParaRPr lang="ko-KR" altLang="en-US" sz="1200" dirty="0">
                <a:latin typeface="Comic Sans MS" panose="030F0702030302020204" pitchFamily="66" charset="0"/>
              </a:endParaRPr>
            </a:p>
          </p:txBody>
        </p:sp>
        <p:sp>
          <p:nvSpPr>
            <p:cNvPr id="187" name="사각형: 둥근 모서리 186">
              <a:extLst>
                <a:ext uri="{FF2B5EF4-FFF2-40B4-BE49-F238E27FC236}">
                  <a16:creationId xmlns:a16="http://schemas.microsoft.com/office/drawing/2014/main" id="{2BBB3E7F-CBAB-7914-E0E1-5DD4FE6C79B1}"/>
                </a:ext>
              </a:extLst>
            </p:cNvPr>
            <p:cNvSpPr/>
            <p:nvPr/>
          </p:nvSpPr>
          <p:spPr>
            <a:xfrm>
              <a:off x="7186603" y="899370"/>
              <a:ext cx="1308097" cy="28359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1200">
                  <a:latin typeface="Comic Sans MS" panose="030F0702030302020204" pitchFamily="66" charset="0"/>
                </a:rPr>
                <a:t>◎ </a:t>
              </a:r>
              <a:r>
                <a:rPr lang="en-US" altLang="ko-KR" sz="1200" dirty="0">
                  <a:latin typeface="Comic Sans MS" panose="030F0702030302020204" pitchFamily="66" charset="0"/>
                </a:rPr>
                <a:t>820</a:t>
              </a:r>
            </a:p>
            <a:p>
              <a:pPr algn="r"/>
              <a:r>
                <a:rPr lang="en-US" altLang="ko-KR" sz="1200" dirty="0">
                  <a:latin typeface="Comic Sans MS" panose="030F0702030302020204" pitchFamily="66" charset="0"/>
                </a:rPr>
                <a:t>LN: 6%</a:t>
              </a:r>
              <a:endParaRPr lang="ko-KR" altLang="en-US" sz="1200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204" name="사각형: 둥근 모서리 203">
            <a:extLst>
              <a:ext uri="{FF2B5EF4-FFF2-40B4-BE49-F238E27FC236}">
                <a16:creationId xmlns:a16="http://schemas.microsoft.com/office/drawing/2014/main" id="{215DA0D0-FBAF-4D19-C246-D3376CABE3B6}"/>
              </a:ext>
            </a:extLst>
          </p:cNvPr>
          <p:cNvSpPr/>
          <p:nvPr/>
        </p:nvSpPr>
        <p:spPr>
          <a:xfrm>
            <a:off x="1690995" y="68635"/>
            <a:ext cx="1472562" cy="15641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50">
                <a:solidFill>
                  <a:srgbClr val="00B0F0"/>
                </a:solidFill>
                <a:latin typeface="Comic Sans MS" panose="030F0702030302020204" pitchFamily="66" charset="0"/>
              </a:rPr>
              <a:t>7 Key</a:t>
            </a:r>
            <a:endParaRPr lang="ko-KR" altLang="en-US" sz="105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  <p:sp>
        <p:nvSpPr>
          <p:cNvPr id="209" name="사각형: 둥근 모서리 208">
            <a:extLst>
              <a:ext uri="{FF2B5EF4-FFF2-40B4-BE49-F238E27FC236}">
                <a16:creationId xmlns:a16="http://schemas.microsoft.com/office/drawing/2014/main" id="{1E25A27E-FA40-D214-586B-DBF66C7D61DC}"/>
              </a:ext>
            </a:extLst>
          </p:cNvPr>
          <p:cNvSpPr/>
          <p:nvPr/>
        </p:nvSpPr>
        <p:spPr>
          <a:xfrm>
            <a:off x="2683086" y="1434568"/>
            <a:ext cx="629174" cy="25636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latin typeface="Comic Sans MS" panose="030F0702030302020204" pitchFamily="66" charset="0"/>
              </a:rPr>
              <a:t>Mods</a:t>
            </a:r>
            <a:endParaRPr lang="ko-KR" altLang="en-US" sz="1100">
              <a:latin typeface="Comic Sans MS" panose="030F0702030302020204" pitchFamily="66" charset="0"/>
            </a:endParaRPr>
          </a:p>
        </p:txBody>
      </p:sp>
      <p:sp>
        <p:nvSpPr>
          <p:cNvPr id="213" name="사각형: 둥근 모서리 212">
            <a:extLst>
              <a:ext uri="{FF2B5EF4-FFF2-40B4-BE49-F238E27FC236}">
                <a16:creationId xmlns:a16="http://schemas.microsoft.com/office/drawing/2014/main" id="{B0BB2544-BF61-4904-C1F5-0BED638A8528}"/>
              </a:ext>
            </a:extLst>
          </p:cNvPr>
          <p:cNvSpPr/>
          <p:nvPr/>
        </p:nvSpPr>
        <p:spPr>
          <a:xfrm>
            <a:off x="1832101" y="713115"/>
            <a:ext cx="1331456" cy="34083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800" b="1">
                <a:solidFill>
                  <a:srgbClr val="808080"/>
                </a:solidFill>
                <a:latin typeface="Comic Sans MS" panose="030F0702030302020204" pitchFamily="66" charset="0"/>
              </a:rPr>
              <a:t>#239</a:t>
            </a:r>
          </a:p>
        </p:txBody>
      </p:sp>
      <p:sp>
        <p:nvSpPr>
          <p:cNvPr id="211" name="사각형: 둥근 모서리 210">
            <a:extLst>
              <a:ext uri="{FF2B5EF4-FFF2-40B4-BE49-F238E27FC236}">
                <a16:creationId xmlns:a16="http://schemas.microsoft.com/office/drawing/2014/main" id="{093DA860-44A3-F3D6-087D-1808DB869C8F}"/>
              </a:ext>
            </a:extLst>
          </p:cNvPr>
          <p:cNvSpPr/>
          <p:nvPr/>
        </p:nvSpPr>
        <p:spPr>
          <a:xfrm>
            <a:off x="0" y="1440896"/>
            <a:ext cx="2676521" cy="25636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latin typeface="Comic Sans MS" panose="030F0702030302020204" pitchFamily="66" charset="0"/>
              </a:rPr>
              <a:t>Local / Global / Rival</a:t>
            </a:r>
            <a:endParaRPr lang="ko-KR" altLang="en-US" sz="1100">
              <a:latin typeface="Comic Sans MS" panose="030F0702030302020204" pitchFamily="66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6C2BB9E-9112-AEDD-0601-3F19AB952333}"/>
              </a:ext>
            </a:extLst>
          </p:cNvPr>
          <p:cNvSpPr txBox="1"/>
          <p:nvPr/>
        </p:nvSpPr>
        <p:spPr>
          <a:xfrm>
            <a:off x="679746" y="343783"/>
            <a:ext cx="24446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MuangMuangE</a:t>
            </a:r>
          </a:p>
          <a:p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8812.3pp</a:t>
            </a:r>
          </a:p>
          <a:p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2,923,005 hits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947C29-45B3-B367-3EA0-0DE52EFDCFEB}"/>
              </a:ext>
            </a:extLst>
          </p:cNvPr>
          <p:cNvSpPr txBox="1"/>
          <p:nvPr/>
        </p:nvSpPr>
        <p:spPr>
          <a:xfrm>
            <a:off x="3585105" y="1778091"/>
            <a:ext cx="1421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background</a:t>
            </a:r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6A786D9-84E3-87A6-854A-01B3AA240340}"/>
              </a:ext>
            </a:extLst>
          </p:cNvPr>
          <p:cNvGrpSpPr/>
          <p:nvPr/>
        </p:nvGrpSpPr>
        <p:grpSpPr>
          <a:xfrm>
            <a:off x="8324851" y="2189391"/>
            <a:ext cx="3873711" cy="413328"/>
            <a:chOff x="8324851" y="2615723"/>
            <a:chExt cx="3873711" cy="413328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A5ACBD5B-B154-A122-8BBA-8D64757C167E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D01264CB-D3B5-6F43-A7E1-B8FB4E7046AC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51AF4DE9-7EE6-43CE-8864-D252BB1FCAAD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9B7DC57-AC64-53F0-0074-CEDFE33F9055}"/>
              </a:ext>
            </a:extLst>
          </p:cNvPr>
          <p:cNvGrpSpPr/>
          <p:nvPr/>
        </p:nvGrpSpPr>
        <p:grpSpPr>
          <a:xfrm>
            <a:off x="8303079" y="1778570"/>
            <a:ext cx="3873711" cy="413328"/>
            <a:chOff x="8324851" y="2615723"/>
            <a:chExt cx="3873711" cy="413328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06263714-F0B6-7690-BCEF-AC8371F604A5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3D29E5DB-F049-67B7-5B67-43EF3A8E02A0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DC2AC35-51C2-8202-3AE2-2F3A2D3EABD4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22AC656-1798-FA12-5B5A-869A67207E44}"/>
              </a:ext>
            </a:extLst>
          </p:cNvPr>
          <p:cNvGrpSpPr/>
          <p:nvPr/>
        </p:nvGrpSpPr>
        <p:grpSpPr>
          <a:xfrm>
            <a:off x="8303079" y="1352238"/>
            <a:ext cx="3873711" cy="413328"/>
            <a:chOff x="8324851" y="2615723"/>
            <a:chExt cx="3873711" cy="413328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B221DD7E-47AC-2D26-2212-52373549B824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4606C7C9-B0C7-A3BA-7E5D-A105356EA452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3CBC4490-E237-258F-727E-9C873954710A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976E70C4-FFDD-9B10-4E35-86DA86DA7B2D}"/>
              </a:ext>
            </a:extLst>
          </p:cNvPr>
          <p:cNvSpPr/>
          <p:nvPr/>
        </p:nvSpPr>
        <p:spPr>
          <a:xfrm>
            <a:off x="8167420" y="1349126"/>
            <a:ext cx="113887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124E812D-EF02-AA20-7FA7-BBB48B1360D0}"/>
              </a:ext>
            </a:extLst>
          </p:cNvPr>
          <p:cNvSpPr/>
          <p:nvPr/>
        </p:nvSpPr>
        <p:spPr>
          <a:xfrm>
            <a:off x="8172271" y="1790829"/>
            <a:ext cx="113887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3C088C0-1488-5EEA-919A-2F1A7895635E}"/>
              </a:ext>
            </a:extLst>
          </p:cNvPr>
          <p:cNvSpPr/>
          <p:nvPr/>
        </p:nvSpPr>
        <p:spPr>
          <a:xfrm>
            <a:off x="8172575" y="2219528"/>
            <a:ext cx="114314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33C4D49D-CAB9-7727-877C-6B2A7AEA6D2D}"/>
              </a:ext>
            </a:extLst>
          </p:cNvPr>
          <p:cNvGrpSpPr/>
          <p:nvPr/>
        </p:nvGrpSpPr>
        <p:grpSpPr>
          <a:xfrm>
            <a:off x="8166993" y="2615723"/>
            <a:ext cx="4031569" cy="420992"/>
            <a:chOff x="8166993" y="2615723"/>
            <a:chExt cx="4031569" cy="420992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C29C29E0-5C76-0711-B79E-9D1FED535701}"/>
                </a:ext>
              </a:extLst>
            </p:cNvPr>
            <p:cNvGrpSpPr/>
            <p:nvPr/>
          </p:nvGrpSpPr>
          <p:grpSpPr>
            <a:xfrm>
              <a:off x="8324851" y="2615723"/>
              <a:ext cx="3873711" cy="413328"/>
              <a:chOff x="8324851" y="2615723"/>
              <a:chExt cx="3873711" cy="413328"/>
            </a:xfrm>
          </p:grpSpPr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677DE505-6191-36FD-EE03-3CF80786A21C}"/>
                  </a:ext>
                </a:extLst>
              </p:cNvPr>
              <p:cNvSpPr/>
              <p:nvPr/>
            </p:nvSpPr>
            <p:spPr>
              <a:xfrm>
                <a:off x="8828831" y="2615723"/>
                <a:ext cx="3369731" cy="41332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48000">
                    <a:schemeClr val="dk1">
                      <a:lumMod val="97000"/>
                      <a:lumOff val="3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>
                    <a:latin typeface="Comic Sans MS" panose="030F0702030302020204" pitchFamily="66" charset="0"/>
                  </a:rPr>
                  <a:t>Renatus [Normal]</a:t>
                </a:r>
              </a:p>
            </p:txBody>
          </p:sp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E5119523-9542-52FC-03A0-4FA600ED6942}"/>
                  </a:ext>
                </a:extLst>
              </p:cNvPr>
              <p:cNvSpPr/>
              <p:nvPr/>
            </p:nvSpPr>
            <p:spPr>
              <a:xfrm>
                <a:off x="10994912" y="2679563"/>
                <a:ext cx="1134277" cy="297932"/>
              </a:xfrm>
              <a:prstGeom prst="roundRect">
                <a:avLst/>
              </a:prstGeom>
              <a:solidFill>
                <a:srgbClr val="DDDDDD">
                  <a:alpha val="27843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>
                    <a:latin typeface="Comic Sans MS" panose="030F0702030302020204" pitchFamily="66" charset="0"/>
                  </a:rPr>
                  <a:t>1,098k</a:t>
                </a:r>
              </a:p>
            </p:txBody>
          </p:sp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4F4AD9E5-99B3-D2F0-AC17-FB756F5A0E4B}"/>
                  </a:ext>
                </a:extLst>
              </p:cNvPr>
              <p:cNvSpPr/>
              <p:nvPr/>
            </p:nvSpPr>
            <p:spPr>
              <a:xfrm>
                <a:off x="8324851" y="2615723"/>
                <a:ext cx="492672" cy="41332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>
                    <a:latin typeface="Comic Sans MS" panose="030F0702030302020204" pitchFamily="66" charset="0"/>
                  </a:rPr>
                  <a:t>16</a:t>
                </a:r>
              </a:p>
            </p:txBody>
          </p:sp>
        </p:grp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EB4C29EA-0AB2-A5B3-8BC7-5EDFAE39DE5D}"/>
                </a:ext>
              </a:extLst>
            </p:cNvPr>
            <p:cNvSpPr/>
            <p:nvPr/>
          </p:nvSpPr>
          <p:spPr>
            <a:xfrm>
              <a:off x="8166993" y="2623387"/>
              <a:ext cx="114314" cy="413328"/>
            </a:xfrm>
            <a:prstGeom prst="roundRect">
              <a:avLst/>
            </a:prstGeom>
            <a:solidFill>
              <a:srgbClr val="FFFF00">
                <a:alpha val="27843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52827B6-767E-816D-924B-629BFF47A0BC}"/>
              </a:ext>
            </a:extLst>
          </p:cNvPr>
          <p:cNvGrpSpPr/>
          <p:nvPr/>
        </p:nvGrpSpPr>
        <p:grpSpPr>
          <a:xfrm>
            <a:off x="7883521" y="3456144"/>
            <a:ext cx="4316460" cy="413328"/>
            <a:chOff x="8261293" y="2615723"/>
            <a:chExt cx="3937269" cy="413328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0DE63F0A-3862-C76A-5101-4BD3B51A734C}"/>
                </a:ext>
              </a:extLst>
            </p:cNvPr>
            <p:cNvGrpSpPr/>
            <p:nvPr/>
          </p:nvGrpSpPr>
          <p:grpSpPr>
            <a:xfrm>
              <a:off x="8386402" y="2615723"/>
              <a:ext cx="3812160" cy="413328"/>
              <a:chOff x="8386402" y="2615723"/>
              <a:chExt cx="3812160" cy="413328"/>
            </a:xfrm>
          </p:grpSpPr>
          <p:sp>
            <p:nvSpPr>
              <p:cNvPr id="53" name="사각형: 둥근 모서리 52">
                <a:extLst>
                  <a:ext uri="{FF2B5EF4-FFF2-40B4-BE49-F238E27FC236}">
                    <a16:creationId xmlns:a16="http://schemas.microsoft.com/office/drawing/2014/main" id="{A1C4873C-E0EE-3DB8-0573-15B43E5EFB5B}"/>
                  </a:ext>
                </a:extLst>
              </p:cNvPr>
              <p:cNvSpPr/>
              <p:nvPr/>
            </p:nvSpPr>
            <p:spPr>
              <a:xfrm>
                <a:off x="8828831" y="2615723"/>
                <a:ext cx="3369731" cy="41332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48000">
                    <a:schemeClr val="dk1">
                      <a:lumMod val="97000"/>
                      <a:lumOff val="3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>
                    <a:latin typeface="Comic Sans MS" panose="030F0702030302020204" pitchFamily="66" charset="0"/>
                  </a:rPr>
                  <a:t>Renatus [Normal]</a:t>
                </a:r>
              </a:p>
            </p:txBody>
          </p:sp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C9F64F29-B017-3983-4CCB-75B43C4800AD}"/>
                  </a:ext>
                </a:extLst>
              </p:cNvPr>
              <p:cNvSpPr/>
              <p:nvPr/>
            </p:nvSpPr>
            <p:spPr>
              <a:xfrm>
                <a:off x="10994912" y="2679563"/>
                <a:ext cx="1134277" cy="297932"/>
              </a:xfrm>
              <a:prstGeom prst="roundRect">
                <a:avLst/>
              </a:prstGeom>
              <a:solidFill>
                <a:srgbClr val="DDDDDD">
                  <a:alpha val="27843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>
                    <a:latin typeface="Comic Sans MS" panose="030F0702030302020204" pitchFamily="66" charset="0"/>
                  </a:rPr>
                  <a:t>1,098k</a:t>
                </a:r>
              </a:p>
            </p:txBody>
          </p:sp>
          <p:sp>
            <p:nvSpPr>
              <p:cNvPr id="57" name="사각형: 둥근 모서리 56">
                <a:extLst>
                  <a:ext uri="{FF2B5EF4-FFF2-40B4-BE49-F238E27FC236}">
                    <a16:creationId xmlns:a16="http://schemas.microsoft.com/office/drawing/2014/main" id="{6E6F2ABD-F212-8C3B-379B-7E8B8B40D028}"/>
                  </a:ext>
                </a:extLst>
              </p:cNvPr>
              <p:cNvSpPr/>
              <p:nvPr/>
            </p:nvSpPr>
            <p:spPr>
              <a:xfrm>
                <a:off x="8386402" y="2615723"/>
                <a:ext cx="431121" cy="41332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>
                    <a:latin typeface="Comic Sans MS" panose="030F0702030302020204" pitchFamily="66" charset="0"/>
                  </a:rPr>
                  <a:t>16</a:t>
                </a:r>
              </a:p>
            </p:txBody>
          </p:sp>
        </p:grp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D9E55168-9242-414E-217C-24462C4EE152}"/>
                </a:ext>
              </a:extLst>
            </p:cNvPr>
            <p:cNvSpPr/>
            <p:nvPr/>
          </p:nvSpPr>
          <p:spPr>
            <a:xfrm>
              <a:off x="8261293" y="2615723"/>
              <a:ext cx="110169" cy="413328"/>
            </a:xfrm>
            <a:prstGeom prst="roundRect">
              <a:avLst/>
            </a:prstGeom>
            <a:solidFill>
              <a:srgbClr val="FFFF00">
                <a:alpha val="27843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</p:grp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597EA869-CFD7-7098-1F5A-167DBCEF093F}"/>
              </a:ext>
            </a:extLst>
          </p:cNvPr>
          <p:cNvSpPr/>
          <p:nvPr/>
        </p:nvSpPr>
        <p:spPr>
          <a:xfrm>
            <a:off x="8705771" y="48161"/>
            <a:ext cx="1151734" cy="60653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Group 1</a:t>
            </a:r>
            <a:br>
              <a:rPr lang="en-US" altLang="ko-KR"/>
            </a:br>
            <a:r>
              <a:rPr lang="en-US" altLang="ko-KR"/>
              <a:t>Artist</a:t>
            </a:r>
            <a:endParaRPr lang="ko-KR" altLang="en-US"/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2D775FDA-A9EC-C939-B0DF-43CB04B7ED7E}"/>
              </a:ext>
            </a:extLst>
          </p:cNvPr>
          <p:cNvGrpSpPr/>
          <p:nvPr/>
        </p:nvGrpSpPr>
        <p:grpSpPr>
          <a:xfrm>
            <a:off x="8324851" y="4292558"/>
            <a:ext cx="3873711" cy="413328"/>
            <a:chOff x="8324851" y="2615723"/>
            <a:chExt cx="3873711" cy="413328"/>
          </a:xfrm>
        </p:grpSpPr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0406701C-D387-1718-0D75-4605EBFFA0F8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BB22C162-55D6-FDDA-C958-5A6B7475619A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F8A636CA-9EA8-A55F-DFB2-ADD690B01CDE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50462199-D1DF-B518-64DD-83A362ADFF37}"/>
              </a:ext>
            </a:extLst>
          </p:cNvPr>
          <p:cNvGrpSpPr/>
          <p:nvPr/>
        </p:nvGrpSpPr>
        <p:grpSpPr>
          <a:xfrm>
            <a:off x="8303079" y="3881737"/>
            <a:ext cx="3873711" cy="413328"/>
            <a:chOff x="8324851" y="2615723"/>
            <a:chExt cx="3873711" cy="413328"/>
          </a:xfrm>
        </p:grpSpPr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F9FF9642-51A9-A769-3530-12681E11CF35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95" name="사각형: 둥근 모서리 94">
              <a:extLst>
                <a:ext uri="{FF2B5EF4-FFF2-40B4-BE49-F238E27FC236}">
                  <a16:creationId xmlns:a16="http://schemas.microsoft.com/office/drawing/2014/main" id="{8743E694-9E6F-7F31-7C07-67D16F2B3518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97" name="사각형: 둥근 모서리 96">
              <a:extLst>
                <a:ext uri="{FF2B5EF4-FFF2-40B4-BE49-F238E27FC236}">
                  <a16:creationId xmlns:a16="http://schemas.microsoft.com/office/drawing/2014/main" id="{6C721BB2-6EDB-DE43-B4AC-CBD8F5A346BA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244E2596-1DC8-72E9-71A8-FBE194327DC7}"/>
              </a:ext>
            </a:extLst>
          </p:cNvPr>
          <p:cNvGrpSpPr/>
          <p:nvPr/>
        </p:nvGrpSpPr>
        <p:grpSpPr>
          <a:xfrm>
            <a:off x="8323253" y="3025939"/>
            <a:ext cx="3873711" cy="413328"/>
            <a:chOff x="8324851" y="2615723"/>
            <a:chExt cx="3873711" cy="413328"/>
          </a:xfrm>
        </p:grpSpPr>
        <p:sp>
          <p:nvSpPr>
            <p:cNvPr id="101" name="사각형: 둥근 모서리 100">
              <a:extLst>
                <a:ext uri="{FF2B5EF4-FFF2-40B4-BE49-F238E27FC236}">
                  <a16:creationId xmlns:a16="http://schemas.microsoft.com/office/drawing/2014/main" id="{CC5247D4-9045-5308-EAD0-57FDC56BEE7C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102" name="사각형: 둥근 모서리 101">
              <a:extLst>
                <a:ext uri="{FF2B5EF4-FFF2-40B4-BE49-F238E27FC236}">
                  <a16:creationId xmlns:a16="http://schemas.microsoft.com/office/drawing/2014/main" id="{638B8A7C-061F-F4A6-82B2-1BD910453A3B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103" name="사각형: 둥근 모서리 102">
              <a:extLst>
                <a:ext uri="{FF2B5EF4-FFF2-40B4-BE49-F238E27FC236}">
                  <a16:creationId xmlns:a16="http://schemas.microsoft.com/office/drawing/2014/main" id="{651D6539-3365-3B2C-E4E9-BA639D84BA86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6F511FF5-3294-354B-3C57-DC5891BBA1D9}"/>
              </a:ext>
            </a:extLst>
          </p:cNvPr>
          <p:cNvSpPr/>
          <p:nvPr/>
        </p:nvSpPr>
        <p:spPr>
          <a:xfrm>
            <a:off x="8176250" y="3013313"/>
            <a:ext cx="113887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4F22C284-461F-23BF-B036-DC35141D959A}"/>
              </a:ext>
            </a:extLst>
          </p:cNvPr>
          <p:cNvSpPr/>
          <p:nvPr/>
        </p:nvSpPr>
        <p:spPr>
          <a:xfrm>
            <a:off x="8172271" y="3893996"/>
            <a:ext cx="113887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7AB929A6-7F70-779C-0077-11666E35407E}"/>
              </a:ext>
            </a:extLst>
          </p:cNvPr>
          <p:cNvSpPr/>
          <p:nvPr/>
        </p:nvSpPr>
        <p:spPr>
          <a:xfrm>
            <a:off x="8172575" y="4322695"/>
            <a:ext cx="114314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BC4AA772-DEA9-E9D4-CB89-3754733B258E}"/>
              </a:ext>
            </a:extLst>
          </p:cNvPr>
          <p:cNvGrpSpPr/>
          <p:nvPr/>
        </p:nvGrpSpPr>
        <p:grpSpPr>
          <a:xfrm>
            <a:off x="8166993" y="4718890"/>
            <a:ext cx="4031569" cy="420992"/>
            <a:chOff x="8166993" y="2615723"/>
            <a:chExt cx="4031569" cy="420992"/>
          </a:xfrm>
        </p:grpSpPr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A1561B01-8C4F-2F77-89CF-48781DD51277}"/>
                </a:ext>
              </a:extLst>
            </p:cNvPr>
            <p:cNvGrpSpPr/>
            <p:nvPr/>
          </p:nvGrpSpPr>
          <p:grpSpPr>
            <a:xfrm>
              <a:off x="8324851" y="2615723"/>
              <a:ext cx="3873711" cy="413328"/>
              <a:chOff x="8324851" y="2615723"/>
              <a:chExt cx="3873711" cy="413328"/>
            </a:xfrm>
          </p:grpSpPr>
          <p:sp>
            <p:nvSpPr>
              <p:cNvPr id="110" name="사각형: 둥근 모서리 109">
                <a:extLst>
                  <a:ext uri="{FF2B5EF4-FFF2-40B4-BE49-F238E27FC236}">
                    <a16:creationId xmlns:a16="http://schemas.microsoft.com/office/drawing/2014/main" id="{B2A81B46-3AAF-EE34-49EF-EF26E97AF168}"/>
                  </a:ext>
                </a:extLst>
              </p:cNvPr>
              <p:cNvSpPr/>
              <p:nvPr/>
            </p:nvSpPr>
            <p:spPr>
              <a:xfrm>
                <a:off x="8828831" y="2615723"/>
                <a:ext cx="3369731" cy="41332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48000">
                    <a:schemeClr val="dk1">
                      <a:lumMod val="97000"/>
                      <a:lumOff val="3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>
                    <a:latin typeface="Comic Sans MS" panose="030F0702030302020204" pitchFamily="66" charset="0"/>
                  </a:rPr>
                  <a:t>Renatus [Normal]</a:t>
                </a:r>
              </a:p>
            </p:txBody>
          </p:sp>
          <p:sp>
            <p:nvSpPr>
              <p:cNvPr id="112" name="사각형: 둥근 모서리 111">
                <a:extLst>
                  <a:ext uri="{FF2B5EF4-FFF2-40B4-BE49-F238E27FC236}">
                    <a16:creationId xmlns:a16="http://schemas.microsoft.com/office/drawing/2014/main" id="{45A6D61E-208D-7D89-558A-35CF2A02AFA9}"/>
                  </a:ext>
                </a:extLst>
              </p:cNvPr>
              <p:cNvSpPr/>
              <p:nvPr/>
            </p:nvSpPr>
            <p:spPr>
              <a:xfrm>
                <a:off x="10994912" y="2679563"/>
                <a:ext cx="1134277" cy="297932"/>
              </a:xfrm>
              <a:prstGeom prst="roundRect">
                <a:avLst/>
              </a:prstGeom>
              <a:solidFill>
                <a:srgbClr val="DDDDDD">
                  <a:alpha val="27843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>
                    <a:latin typeface="Comic Sans MS" panose="030F0702030302020204" pitchFamily="66" charset="0"/>
                  </a:rPr>
                  <a:t>1,098k</a:t>
                </a:r>
              </a:p>
            </p:txBody>
          </p:sp>
          <p:sp>
            <p:nvSpPr>
              <p:cNvPr id="114" name="사각형: 둥근 모서리 113">
                <a:extLst>
                  <a:ext uri="{FF2B5EF4-FFF2-40B4-BE49-F238E27FC236}">
                    <a16:creationId xmlns:a16="http://schemas.microsoft.com/office/drawing/2014/main" id="{F0CEFCC8-3449-680F-56E1-23D9664035D0}"/>
                  </a:ext>
                </a:extLst>
              </p:cNvPr>
              <p:cNvSpPr/>
              <p:nvPr/>
            </p:nvSpPr>
            <p:spPr>
              <a:xfrm>
                <a:off x="8324851" y="2615723"/>
                <a:ext cx="492672" cy="41332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>
                    <a:latin typeface="Comic Sans MS" panose="030F0702030302020204" pitchFamily="66" charset="0"/>
                  </a:rPr>
                  <a:t>16</a:t>
                </a:r>
              </a:p>
            </p:txBody>
          </p:sp>
        </p:grpSp>
        <p:sp>
          <p:nvSpPr>
            <p:cNvPr id="109" name="사각형: 둥근 모서리 108">
              <a:extLst>
                <a:ext uri="{FF2B5EF4-FFF2-40B4-BE49-F238E27FC236}">
                  <a16:creationId xmlns:a16="http://schemas.microsoft.com/office/drawing/2014/main" id="{04B3F8AE-34FB-9169-C34E-F4EE5AED3BCE}"/>
                </a:ext>
              </a:extLst>
            </p:cNvPr>
            <p:cNvSpPr/>
            <p:nvPr/>
          </p:nvSpPr>
          <p:spPr>
            <a:xfrm>
              <a:off x="8166993" y="2623387"/>
              <a:ext cx="114314" cy="413328"/>
            </a:xfrm>
            <a:prstGeom prst="roundRect">
              <a:avLst/>
            </a:prstGeom>
            <a:solidFill>
              <a:srgbClr val="FFFF00">
                <a:alpha val="27843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</p:grpSp>
      <p:sp>
        <p:nvSpPr>
          <p:cNvPr id="210" name="사각형: 둥근 모서리 209">
            <a:extLst>
              <a:ext uri="{FF2B5EF4-FFF2-40B4-BE49-F238E27FC236}">
                <a16:creationId xmlns:a16="http://schemas.microsoft.com/office/drawing/2014/main" id="{44EAAE54-829F-21D4-2240-F7624D323257}"/>
              </a:ext>
            </a:extLst>
          </p:cNvPr>
          <p:cNvSpPr/>
          <p:nvPr/>
        </p:nvSpPr>
        <p:spPr>
          <a:xfrm>
            <a:off x="9876263" y="51232"/>
            <a:ext cx="1151734" cy="60653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Group 2</a:t>
            </a:r>
            <a:br>
              <a:rPr lang="en-US" altLang="ko-KR"/>
            </a:br>
            <a:r>
              <a:rPr lang="en-US" altLang="ko-KR"/>
              <a:t>Title</a:t>
            </a:r>
            <a:endParaRPr lang="ko-KR" altLang="en-US"/>
          </a:p>
        </p:txBody>
      </p:sp>
      <p:sp>
        <p:nvSpPr>
          <p:cNvPr id="212" name="사각형: 둥근 모서리 211">
            <a:extLst>
              <a:ext uri="{FF2B5EF4-FFF2-40B4-BE49-F238E27FC236}">
                <a16:creationId xmlns:a16="http://schemas.microsoft.com/office/drawing/2014/main" id="{B87AB49D-4C6A-FB7B-B9E3-675D15D7E23D}"/>
              </a:ext>
            </a:extLst>
          </p:cNvPr>
          <p:cNvSpPr/>
          <p:nvPr/>
        </p:nvSpPr>
        <p:spPr>
          <a:xfrm>
            <a:off x="11035533" y="43724"/>
            <a:ext cx="1151734" cy="60653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Sort</a:t>
            </a:r>
          </a:p>
          <a:p>
            <a:pPr algn="ctr"/>
            <a:r>
              <a:rPr lang="en-US" altLang="ko-KR"/>
              <a:t>Level</a:t>
            </a:r>
            <a:endParaRPr lang="ko-KR" altLang="en-US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105508C6-A3E2-2F74-9ED2-E4C3DC8C5765}"/>
              </a:ext>
            </a:extLst>
          </p:cNvPr>
          <p:cNvSpPr txBox="1"/>
          <p:nvPr/>
        </p:nvSpPr>
        <p:spPr>
          <a:xfrm>
            <a:off x="760" y="6131577"/>
            <a:ext cx="2682325" cy="82118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tIns="36000" rtlCol="0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</a:rPr>
              <a:t>Speed: 150 (520ms)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Volume: 25 | 25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Offset: -65ms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233" name="사각형: 둥근 모서리 232">
            <a:extLst>
              <a:ext uri="{FF2B5EF4-FFF2-40B4-BE49-F238E27FC236}">
                <a16:creationId xmlns:a16="http://schemas.microsoft.com/office/drawing/2014/main" id="{647FFD87-BB64-2927-3CB6-71EF506EC757}"/>
              </a:ext>
            </a:extLst>
          </p:cNvPr>
          <p:cNvSpPr/>
          <p:nvPr/>
        </p:nvSpPr>
        <p:spPr>
          <a:xfrm>
            <a:off x="8673431" y="680234"/>
            <a:ext cx="3501366" cy="23827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700"/>
              <a:t>Filter: Length</a:t>
            </a:r>
            <a:r>
              <a:rPr lang="ko-KR" altLang="en-US" sz="1700"/>
              <a:t>△</a:t>
            </a:r>
            <a:r>
              <a:rPr lang="en-US" altLang="ko-KR" sz="1700"/>
              <a:t>, Score</a:t>
            </a:r>
            <a:r>
              <a:rPr lang="ko-KR" altLang="en-US" sz="1700"/>
              <a:t>▽</a:t>
            </a:r>
            <a:r>
              <a:rPr lang="en-US" altLang="ko-KR" sz="1700"/>
              <a:t>, Ranked</a:t>
            </a:r>
            <a:endParaRPr lang="ko-KR" altLang="en-US" sz="1700"/>
          </a:p>
        </p:txBody>
      </p:sp>
      <p:sp>
        <p:nvSpPr>
          <p:cNvPr id="214" name="사각형: 둥근 모서리 213">
            <a:extLst>
              <a:ext uri="{FF2B5EF4-FFF2-40B4-BE49-F238E27FC236}">
                <a16:creationId xmlns:a16="http://schemas.microsoft.com/office/drawing/2014/main" id="{9CA68418-7BF6-CCDC-2EA4-575A9114C3F2}"/>
              </a:ext>
            </a:extLst>
          </p:cNvPr>
          <p:cNvSpPr/>
          <p:nvPr/>
        </p:nvSpPr>
        <p:spPr>
          <a:xfrm>
            <a:off x="8643336" y="1083887"/>
            <a:ext cx="3503358" cy="233780"/>
          </a:xfrm>
          <a:prstGeom prst="roundRect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Search: </a:t>
            </a:r>
            <a:endParaRPr lang="ko-KR" altLang="en-US"/>
          </a:p>
        </p:txBody>
      </p:sp>
      <p:sp>
        <p:nvSpPr>
          <p:cNvPr id="237" name="직각 삼각형 236">
            <a:extLst>
              <a:ext uri="{FF2B5EF4-FFF2-40B4-BE49-F238E27FC236}">
                <a16:creationId xmlns:a16="http://schemas.microsoft.com/office/drawing/2014/main" id="{EEB6C751-C1D8-39F0-AF3A-2BECFFAD491D}"/>
              </a:ext>
            </a:extLst>
          </p:cNvPr>
          <p:cNvSpPr/>
          <p:nvPr/>
        </p:nvSpPr>
        <p:spPr>
          <a:xfrm>
            <a:off x="3626725" y="836743"/>
            <a:ext cx="478297" cy="47637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✔️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5CB3A01B-D5F4-44EF-5C3F-3D17E9C5AD1C}"/>
              </a:ext>
            </a:extLst>
          </p:cNvPr>
          <p:cNvSpPr txBox="1"/>
          <p:nvPr/>
        </p:nvSpPr>
        <p:spPr>
          <a:xfrm>
            <a:off x="1921336" y="6461113"/>
            <a:ext cx="796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>
                <a:solidFill>
                  <a:schemeClr val="bg1">
                    <a:lumMod val="75000"/>
                  </a:schemeClr>
                </a:solidFill>
              </a:rPr>
              <a:t>press for</a:t>
            </a:r>
          </a:p>
          <a:p>
            <a:pPr algn="r"/>
            <a:r>
              <a:rPr lang="en-US" altLang="ko-KR" sz="1200">
                <a:solidFill>
                  <a:schemeClr val="bg1">
                    <a:lumMod val="75000"/>
                  </a:schemeClr>
                </a:solidFill>
              </a:rPr>
              <a:t>settings</a:t>
            </a:r>
            <a:endParaRPr lang="ko-KR" altLang="en-US" sz="12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69EA8B9E-B906-5EA6-7015-CB4445E9158B}"/>
              </a:ext>
            </a:extLst>
          </p:cNvPr>
          <p:cNvSpPr/>
          <p:nvPr/>
        </p:nvSpPr>
        <p:spPr>
          <a:xfrm>
            <a:off x="4105022" y="6706582"/>
            <a:ext cx="796436" cy="224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Playback</a:t>
            </a:r>
            <a:endParaRPr lang="ko-KR" altLang="en-US" sz="1100"/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220D3555-F743-C70D-0234-79B61B37B3D2}"/>
              </a:ext>
            </a:extLst>
          </p:cNvPr>
          <p:cNvSpPr/>
          <p:nvPr/>
        </p:nvSpPr>
        <p:spPr>
          <a:xfrm>
            <a:off x="4105022" y="6136670"/>
            <a:ext cx="796436" cy="5622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1.25x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324AD7F1-E1FE-6611-B2B7-D3E813E27ED5}"/>
              </a:ext>
            </a:extLst>
          </p:cNvPr>
          <p:cNvSpPr txBox="1"/>
          <p:nvPr/>
        </p:nvSpPr>
        <p:spPr>
          <a:xfrm>
            <a:off x="3084864" y="6129785"/>
            <a:ext cx="276999" cy="586297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mods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B138F28F-B2E5-D8DF-C431-1DA098D91B86}"/>
              </a:ext>
            </a:extLst>
          </p:cNvPr>
          <p:cNvSpPr/>
          <p:nvPr/>
        </p:nvSpPr>
        <p:spPr>
          <a:xfrm>
            <a:off x="4912766" y="6706582"/>
            <a:ext cx="796436" cy="22465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Arrange</a:t>
            </a:r>
            <a:endParaRPr lang="ko-KR" altLang="en-US" sz="1100"/>
          </a:p>
        </p:txBody>
      </p: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A347D4CB-E9A2-55A9-3634-2E8FAC545760}"/>
              </a:ext>
            </a:extLst>
          </p:cNvPr>
          <p:cNvSpPr/>
          <p:nvPr/>
        </p:nvSpPr>
        <p:spPr>
          <a:xfrm>
            <a:off x="4912766" y="6136670"/>
            <a:ext cx="796436" cy="5622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Mirror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D310C023-517B-D5EE-8CD0-D58DA62D9A5A}"/>
              </a:ext>
            </a:extLst>
          </p:cNvPr>
          <p:cNvSpPr/>
          <p:nvPr/>
        </p:nvSpPr>
        <p:spPr>
          <a:xfrm>
            <a:off x="5731387" y="6709818"/>
            <a:ext cx="796436" cy="2246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Vision</a:t>
            </a:r>
            <a:endParaRPr lang="ko-KR" altLang="en-US" sz="1100"/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52B476B1-3BF7-E3A3-2D13-5085C781473E}"/>
              </a:ext>
            </a:extLst>
          </p:cNvPr>
          <p:cNvSpPr/>
          <p:nvPr/>
        </p:nvSpPr>
        <p:spPr>
          <a:xfrm>
            <a:off x="5731387" y="6139906"/>
            <a:ext cx="796436" cy="5622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Hidden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2AA90D19-7A50-8CF1-B361-AD772A5FEEE1}"/>
              </a:ext>
            </a:extLst>
          </p:cNvPr>
          <p:cNvSpPr txBox="1"/>
          <p:nvPr/>
        </p:nvSpPr>
        <p:spPr>
          <a:xfrm>
            <a:off x="2872680" y="6127716"/>
            <a:ext cx="276999" cy="711733"/>
          </a:xfrm>
          <a:prstGeom prst="rect">
            <a:avLst/>
          </a:prstGeom>
          <a:noFill/>
        </p:spPr>
        <p:txBody>
          <a:bodyPr vert="eaVert" wrap="none" lIns="0" tIns="0" rIns="0" bIns="0" rtlCol="0">
            <a:spAutoFit/>
          </a:bodyPr>
          <a:lstStyle/>
          <a:p>
            <a:r>
              <a:rPr lang="en-US" altLang="ko-KR">
                <a:solidFill>
                  <a:srgbClr val="92D050"/>
                </a:solidFill>
              </a:rPr>
              <a:t>rank O</a:t>
            </a:r>
            <a:endParaRPr lang="ko-KR" altLang="en-US">
              <a:solidFill>
                <a:srgbClr val="92D050"/>
              </a:solidFill>
            </a:endParaRP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091A940E-D192-C6D9-721E-7116056E812C}"/>
              </a:ext>
            </a:extLst>
          </p:cNvPr>
          <p:cNvSpPr txBox="1"/>
          <p:nvPr/>
        </p:nvSpPr>
        <p:spPr>
          <a:xfrm>
            <a:off x="3403626" y="5292528"/>
            <a:ext cx="276999" cy="673261"/>
          </a:xfrm>
          <a:prstGeom prst="rect">
            <a:avLst/>
          </a:prstGeom>
          <a:noFill/>
        </p:spPr>
        <p:txBody>
          <a:bodyPr vert="eaVert" wrap="none" lIns="0" tIns="0" rIns="0" bIns="0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rank X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4C85EE1B-84DE-F218-189C-0FE0E7092DB9}"/>
              </a:ext>
            </a:extLst>
          </p:cNvPr>
          <p:cNvSpPr/>
          <p:nvPr/>
        </p:nvSpPr>
        <p:spPr>
          <a:xfrm>
            <a:off x="3308586" y="6712485"/>
            <a:ext cx="796436" cy="2246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Auto</a:t>
            </a:r>
            <a:endParaRPr lang="ko-KR" altLang="en-US" sz="1100"/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E8A5E544-A765-A8C1-5C43-2D45D08AE224}"/>
              </a:ext>
            </a:extLst>
          </p:cNvPr>
          <p:cNvSpPr/>
          <p:nvPr/>
        </p:nvSpPr>
        <p:spPr>
          <a:xfrm>
            <a:off x="3308586" y="6142573"/>
            <a:ext cx="796436" cy="5622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On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025" name="직사각형 1024">
            <a:extLst>
              <a:ext uri="{FF2B5EF4-FFF2-40B4-BE49-F238E27FC236}">
                <a16:creationId xmlns:a16="http://schemas.microsoft.com/office/drawing/2014/main" id="{0322C941-5561-98D8-DE62-F422B736792E}"/>
              </a:ext>
            </a:extLst>
          </p:cNvPr>
          <p:cNvSpPr/>
          <p:nvPr/>
        </p:nvSpPr>
        <p:spPr>
          <a:xfrm>
            <a:off x="9576771" y="6713958"/>
            <a:ext cx="796436" cy="2246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Ghost</a:t>
            </a:r>
            <a:endParaRPr lang="ko-KR" altLang="en-US" sz="1100"/>
          </a:p>
        </p:txBody>
      </p:sp>
      <p:sp>
        <p:nvSpPr>
          <p:cNvPr id="1027" name="직사각형 1026">
            <a:extLst>
              <a:ext uri="{FF2B5EF4-FFF2-40B4-BE49-F238E27FC236}">
                <a16:creationId xmlns:a16="http://schemas.microsoft.com/office/drawing/2014/main" id="{EA8B53F3-8DA5-6D92-47A7-113FC8384E51}"/>
              </a:ext>
            </a:extLst>
          </p:cNvPr>
          <p:cNvSpPr/>
          <p:nvPr/>
        </p:nvSpPr>
        <p:spPr>
          <a:xfrm>
            <a:off x="9576771" y="6144046"/>
            <a:ext cx="796436" cy="5622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1.09M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028" name="직사각형 1027">
            <a:extLst>
              <a:ext uri="{FF2B5EF4-FFF2-40B4-BE49-F238E27FC236}">
                <a16:creationId xmlns:a16="http://schemas.microsoft.com/office/drawing/2014/main" id="{146ED923-61CF-DD42-4CC0-C0C2402BAB10}"/>
              </a:ext>
            </a:extLst>
          </p:cNvPr>
          <p:cNvSpPr/>
          <p:nvPr/>
        </p:nvSpPr>
        <p:spPr>
          <a:xfrm>
            <a:off x="10389954" y="6718430"/>
            <a:ext cx="796436" cy="2246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Attack</a:t>
            </a:r>
            <a:endParaRPr lang="ko-KR" altLang="en-US" sz="1100"/>
          </a:p>
        </p:txBody>
      </p:sp>
      <p:sp>
        <p:nvSpPr>
          <p:cNvPr id="1029" name="직사각형 1028">
            <a:extLst>
              <a:ext uri="{FF2B5EF4-FFF2-40B4-BE49-F238E27FC236}">
                <a16:creationId xmlns:a16="http://schemas.microsoft.com/office/drawing/2014/main" id="{A4361766-8B9D-9CD2-2481-80D64AA7286B}"/>
              </a:ext>
            </a:extLst>
          </p:cNvPr>
          <p:cNvSpPr/>
          <p:nvPr/>
        </p:nvSpPr>
        <p:spPr>
          <a:xfrm>
            <a:off x="10389954" y="6148518"/>
            <a:ext cx="796436" cy="5622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0 Miss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030" name="직사각형 1029">
            <a:extLst>
              <a:ext uri="{FF2B5EF4-FFF2-40B4-BE49-F238E27FC236}">
                <a16:creationId xmlns:a16="http://schemas.microsoft.com/office/drawing/2014/main" id="{F1484BD8-BB26-A74D-AF38-9959F394B27E}"/>
              </a:ext>
            </a:extLst>
          </p:cNvPr>
          <p:cNvSpPr/>
          <p:nvPr/>
        </p:nvSpPr>
        <p:spPr>
          <a:xfrm>
            <a:off x="6546857" y="6713958"/>
            <a:ext cx="796436" cy="2246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Judge</a:t>
            </a:r>
            <a:endParaRPr lang="ko-KR" altLang="en-US" sz="1100"/>
          </a:p>
        </p:txBody>
      </p:sp>
      <p:sp>
        <p:nvSpPr>
          <p:cNvPr id="1031" name="직사각형 1030">
            <a:extLst>
              <a:ext uri="{FF2B5EF4-FFF2-40B4-BE49-F238E27FC236}">
                <a16:creationId xmlns:a16="http://schemas.microsoft.com/office/drawing/2014/main" id="{086AE366-8E2E-A189-F875-4C1620BD85A2}"/>
              </a:ext>
            </a:extLst>
          </p:cNvPr>
          <p:cNvSpPr/>
          <p:nvPr/>
        </p:nvSpPr>
        <p:spPr>
          <a:xfrm>
            <a:off x="6546857" y="6144046"/>
            <a:ext cx="796436" cy="5622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O2Jam</a:t>
            </a:r>
            <a:br>
              <a:rPr lang="en-US" altLang="ko-KR" sz="1400">
                <a:solidFill>
                  <a:schemeClr val="tx1"/>
                </a:solidFill>
              </a:rPr>
            </a:br>
            <a:r>
              <a:rPr lang="en-US" altLang="ko-KR" sz="1400">
                <a:solidFill>
                  <a:schemeClr val="tx1"/>
                </a:solidFill>
              </a:rPr>
              <a:t>(name)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032" name="직사각형 1031">
            <a:extLst>
              <a:ext uri="{FF2B5EF4-FFF2-40B4-BE49-F238E27FC236}">
                <a16:creationId xmlns:a16="http://schemas.microsoft.com/office/drawing/2014/main" id="{DCA6AB43-336B-0C29-B9F0-4C4D47B3423A}"/>
              </a:ext>
            </a:extLst>
          </p:cNvPr>
          <p:cNvSpPr/>
          <p:nvPr/>
        </p:nvSpPr>
        <p:spPr>
          <a:xfrm>
            <a:off x="7352177" y="6707991"/>
            <a:ext cx="796436" cy="2246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Dynamic</a:t>
            </a:r>
            <a:endParaRPr lang="ko-KR" altLang="en-US" sz="1100"/>
          </a:p>
        </p:txBody>
      </p:sp>
      <p:sp>
        <p:nvSpPr>
          <p:cNvPr id="1033" name="직사각형 1032">
            <a:extLst>
              <a:ext uri="{FF2B5EF4-FFF2-40B4-BE49-F238E27FC236}">
                <a16:creationId xmlns:a16="http://schemas.microsoft.com/office/drawing/2014/main" id="{1E535B45-A07F-3327-01D2-6852F16CECC2}"/>
              </a:ext>
            </a:extLst>
          </p:cNvPr>
          <p:cNvSpPr/>
          <p:nvPr/>
        </p:nvSpPr>
        <p:spPr>
          <a:xfrm>
            <a:off x="7352177" y="6138079"/>
            <a:ext cx="796436" cy="5622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1x</a:t>
            </a:r>
            <a:br>
              <a:rPr lang="en-US" altLang="ko-KR" sz="1100">
                <a:solidFill>
                  <a:schemeClr val="tx1"/>
                </a:solidFill>
              </a:rPr>
            </a:br>
            <a:r>
              <a:rPr lang="en-US" altLang="ko-KR" sz="1100">
                <a:solidFill>
                  <a:schemeClr val="tx1"/>
                </a:solidFill>
              </a:rPr>
              <a:t>(default)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035" name="직사각형 1034">
            <a:extLst>
              <a:ext uri="{FF2B5EF4-FFF2-40B4-BE49-F238E27FC236}">
                <a16:creationId xmlns:a16="http://schemas.microsoft.com/office/drawing/2014/main" id="{4B489ADB-7486-68EB-4C26-85119143B7B0}"/>
              </a:ext>
            </a:extLst>
          </p:cNvPr>
          <p:cNvSpPr/>
          <p:nvPr/>
        </p:nvSpPr>
        <p:spPr>
          <a:xfrm>
            <a:off x="8156475" y="6720775"/>
            <a:ext cx="796436" cy="2246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Notes</a:t>
            </a:r>
            <a:endParaRPr lang="ko-KR" altLang="en-US" sz="1100"/>
          </a:p>
        </p:txBody>
      </p:sp>
      <p:sp>
        <p:nvSpPr>
          <p:cNvPr id="1036" name="직사각형 1035">
            <a:extLst>
              <a:ext uri="{FF2B5EF4-FFF2-40B4-BE49-F238E27FC236}">
                <a16:creationId xmlns:a16="http://schemas.microsoft.com/office/drawing/2014/main" id="{28C3A93C-8DD5-29CA-25C2-3EC08AE08F28}"/>
              </a:ext>
            </a:extLst>
          </p:cNvPr>
          <p:cNvSpPr/>
          <p:nvPr/>
        </p:nvSpPr>
        <p:spPr>
          <a:xfrm>
            <a:off x="8156475" y="6150863"/>
            <a:ext cx="796436" cy="5622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Stakato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037" name="사각형: 둥근 모서리 1036">
            <a:extLst>
              <a:ext uri="{FF2B5EF4-FFF2-40B4-BE49-F238E27FC236}">
                <a16:creationId xmlns:a16="http://schemas.microsoft.com/office/drawing/2014/main" id="{443C4598-0F0E-D87A-4862-A969EC8D7637}"/>
              </a:ext>
            </a:extLst>
          </p:cNvPr>
          <p:cNvSpPr/>
          <p:nvPr/>
        </p:nvSpPr>
        <p:spPr>
          <a:xfrm>
            <a:off x="7298235" y="4590765"/>
            <a:ext cx="818239" cy="13909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Full LN</a:t>
            </a:r>
          </a:p>
          <a:p>
            <a:pPr algn="ctr"/>
            <a:r>
              <a:rPr lang="en-US" altLang="ko-KR" sz="1200"/>
              <a:t>Inverse</a:t>
            </a:r>
            <a:br>
              <a:rPr lang="en-US" altLang="ko-KR" sz="1200"/>
            </a:br>
            <a:r>
              <a:rPr lang="en-US" altLang="ko-KR" sz="1200"/>
              <a:t>No LN</a:t>
            </a:r>
          </a:p>
          <a:p>
            <a:pPr algn="ctr"/>
            <a:r>
              <a:rPr lang="en-US" altLang="ko-KR" sz="1200"/>
              <a:t>Stakato</a:t>
            </a:r>
          </a:p>
          <a:p>
            <a:pPr algn="ctr"/>
            <a:r>
              <a:rPr lang="en-US" altLang="ko-KR" sz="1200"/>
              <a:t>Mono</a:t>
            </a:r>
            <a:br>
              <a:rPr lang="en-US" altLang="ko-KR" sz="1200"/>
            </a:br>
            <a:r>
              <a:rPr lang="en-US" altLang="ko-KR" sz="1200"/>
              <a:t>(Drum)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BF7684FC-AD8A-3169-8327-598B35E08204}"/>
              </a:ext>
            </a:extLst>
          </p:cNvPr>
          <p:cNvSpPr txBox="1"/>
          <p:nvPr/>
        </p:nvSpPr>
        <p:spPr>
          <a:xfrm>
            <a:off x="9324464" y="6122275"/>
            <a:ext cx="276999" cy="755226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Target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2BA11A38-F0EB-5F46-2336-97C760EA99F5}"/>
              </a:ext>
            </a:extLst>
          </p:cNvPr>
          <p:cNvSpPr txBox="1"/>
          <p:nvPr/>
        </p:nvSpPr>
        <p:spPr>
          <a:xfrm>
            <a:off x="9112334" y="6144575"/>
            <a:ext cx="276999" cy="769356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Stop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28AC2B9E-EB5E-273F-F516-1CD62BFFBCA3}"/>
              </a:ext>
            </a:extLst>
          </p:cNvPr>
          <p:cNvSpPr txBox="1"/>
          <p:nvPr/>
        </p:nvSpPr>
        <p:spPr>
          <a:xfrm>
            <a:off x="3666713" y="5307808"/>
            <a:ext cx="276999" cy="769356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en-US" altLang="ko-KR">
                <a:solidFill>
                  <a:schemeClr val="accent2"/>
                </a:solidFill>
              </a:rPr>
              <a:t>Alert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1042" name="사각형: 둥근 모서리 1041">
            <a:extLst>
              <a:ext uri="{FF2B5EF4-FFF2-40B4-BE49-F238E27FC236}">
                <a16:creationId xmlns:a16="http://schemas.microsoft.com/office/drawing/2014/main" id="{81718BEC-0F9D-1B91-7598-7319EC2FC0D8}"/>
              </a:ext>
            </a:extLst>
          </p:cNvPr>
          <p:cNvSpPr/>
          <p:nvPr/>
        </p:nvSpPr>
        <p:spPr>
          <a:xfrm>
            <a:off x="11252718" y="6331469"/>
            <a:ext cx="893976" cy="2629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/>
              <a:t> 921</a:t>
            </a:r>
            <a:endParaRPr lang="ko-KR" altLang="en-US" sz="1600"/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199E3A42-9475-1A37-E6EE-1231E26D77EE}"/>
              </a:ext>
            </a:extLst>
          </p:cNvPr>
          <p:cNvSpPr txBox="1"/>
          <p:nvPr/>
        </p:nvSpPr>
        <p:spPr>
          <a:xfrm>
            <a:off x="11672788" y="6415415"/>
            <a:ext cx="5309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/>
              <a:t>/960fps</a:t>
            </a:r>
            <a:endParaRPr lang="ko-KR" altLang="en-US" sz="800"/>
          </a:p>
        </p:txBody>
      </p:sp>
      <p:sp>
        <p:nvSpPr>
          <p:cNvPr id="1044" name="사각형: 둥근 모서리 1043">
            <a:extLst>
              <a:ext uri="{FF2B5EF4-FFF2-40B4-BE49-F238E27FC236}">
                <a16:creationId xmlns:a16="http://schemas.microsoft.com/office/drawing/2014/main" id="{F4498DC6-4C28-CB91-7539-7CC9933D241C}"/>
              </a:ext>
            </a:extLst>
          </p:cNvPr>
          <p:cNvSpPr/>
          <p:nvPr/>
        </p:nvSpPr>
        <p:spPr>
          <a:xfrm>
            <a:off x="11252718" y="6635519"/>
            <a:ext cx="893976" cy="2629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/>
              <a:t>    1.1</a:t>
            </a:r>
            <a:endParaRPr lang="ko-KR" altLang="en-US" sz="1600"/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C9DF4068-86FB-F37F-1835-5161F1F76A64}"/>
              </a:ext>
            </a:extLst>
          </p:cNvPr>
          <p:cNvSpPr txBox="1"/>
          <p:nvPr/>
        </p:nvSpPr>
        <p:spPr>
          <a:xfrm>
            <a:off x="11872681" y="6696663"/>
            <a:ext cx="3193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/>
              <a:t>ms</a:t>
            </a:r>
            <a:endParaRPr lang="ko-KR" altLang="en-US" sz="800"/>
          </a:p>
        </p:txBody>
      </p:sp>
      <p:sp>
        <p:nvSpPr>
          <p:cNvPr id="1046" name="사각형: 둥근 모서리 1045">
            <a:extLst>
              <a:ext uri="{FF2B5EF4-FFF2-40B4-BE49-F238E27FC236}">
                <a16:creationId xmlns:a16="http://schemas.microsoft.com/office/drawing/2014/main" id="{26B96FD1-AAD7-DC13-F0AC-9A5B7B450A28}"/>
              </a:ext>
            </a:extLst>
          </p:cNvPr>
          <p:cNvSpPr/>
          <p:nvPr/>
        </p:nvSpPr>
        <p:spPr>
          <a:xfrm>
            <a:off x="5170514" y="4588708"/>
            <a:ext cx="1121746" cy="13909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Hidden</a:t>
            </a:r>
          </a:p>
          <a:p>
            <a:pPr algn="ctr"/>
            <a:r>
              <a:rPr lang="en-US" altLang="ko-KR" sz="1200"/>
              <a:t>(Fade Out)</a:t>
            </a:r>
          </a:p>
          <a:p>
            <a:pPr algn="ctr"/>
            <a:r>
              <a:rPr lang="en-US" altLang="ko-KR" sz="1200"/>
              <a:t>Sudden</a:t>
            </a:r>
          </a:p>
          <a:p>
            <a:pPr algn="ctr"/>
            <a:r>
              <a:rPr lang="en-US" altLang="ko-KR" sz="1200"/>
              <a:t>(Fade In)</a:t>
            </a:r>
          </a:p>
        </p:txBody>
      </p:sp>
      <p:sp>
        <p:nvSpPr>
          <p:cNvPr id="1047" name="사각형: 둥근 모서리 1046">
            <a:extLst>
              <a:ext uri="{FF2B5EF4-FFF2-40B4-BE49-F238E27FC236}">
                <a16:creationId xmlns:a16="http://schemas.microsoft.com/office/drawing/2014/main" id="{1468B616-7B84-B411-7B6E-7459DF152AF8}"/>
              </a:ext>
            </a:extLst>
          </p:cNvPr>
          <p:cNvSpPr/>
          <p:nvPr/>
        </p:nvSpPr>
        <p:spPr>
          <a:xfrm>
            <a:off x="5110652" y="3086921"/>
            <a:ext cx="2640678" cy="13909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/>
              <a:t>Kool     20 </a:t>
            </a:r>
            <a:r>
              <a:rPr lang="en-US" altLang="ko-KR" sz="1200">
                <a:sym typeface="Wingdings" panose="05000000000000000000" pitchFamily="2" charset="2"/>
              </a:rPr>
              <a:t> 18ms (-2)   [+] [--]</a:t>
            </a:r>
            <a:endParaRPr lang="en-US" altLang="ko-KR" sz="1200"/>
          </a:p>
          <a:p>
            <a:r>
              <a:rPr lang="en-US" altLang="ko-KR" sz="1200"/>
              <a:t>Cool     45 </a:t>
            </a:r>
            <a:r>
              <a:rPr lang="en-US" altLang="ko-KR" sz="1200">
                <a:sym typeface="Wingdings" panose="05000000000000000000" pitchFamily="2" charset="2"/>
              </a:rPr>
              <a:t> 30ms (-15) [+] [--]</a:t>
            </a:r>
            <a:endParaRPr lang="en-US" altLang="ko-KR" sz="1200"/>
          </a:p>
          <a:p>
            <a:r>
              <a:rPr lang="en-US" altLang="ko-KR" sz="1200"/>
              <a:t>Good    75 </a:t>
            </a:r>
            <a:r>
              <a:rPr lang="en-US" altLang="ko-KR" sz="1200">
                <a:sym typeface="Wingdings" panose="05000000000000000000" pitchFamily="2" charset="2"/>
              </a:rPr>
              <a:t> 75</a:t>
            </a:r>
            <a:endParaRPr lang="en-US" altLang="ko-KR" sz="1200"/>
          </a:p>
          <a:p>
            <a:r>
              <a:rPr lang="en-US" altLang="ko-KR" sz="1200"/>
              <a:t>Bad    110 </a:t>
            </a:r>
            <a:r>
              <a:rPr lang="en-US" altLang="ko-KR" sz="1200">
                <a:sym typeface="Wingdings" panose="05000000000000000000" pitchFamily="2" charset="2"/>
              </a:rPr>
              <a:t> 110</a:t>
            </a:r>
            <a:endParaRPr lang="en-US" altLang="ko-KR" sz="1200"/>
          </a:p>
          <a:p>
            <a:r>
              <a:rPr lang="en-US" altLang="ko-KR" sz="1200"/>
              <a:t>Miss   150 </a:t>
            </a:r>
            <a:r>
              <a:rPr lang="en-US" altLang="ko-KR" sz="1200">
                <a:sym typeface="Wingdings" panose="05000000000000000000" pitchFamily="2" charset="2"/>
              </a:rPr>
              <a:t> 150</a:t>
            </a:r>
            <a:endParaRPr lang="en-US" altLang="ko-KR" sz="1200"/>
          </a:p>
        </p:txBody>
      </p:sp>
      <p:sp>
        <p:nvSpPr>
          <p:cNvPr id="1048" name="사각형: 둥근 모서리 1047">
            <a:extLst>
              <a:ext uri="{FF2B5EF4-FFF2-40B4-BE49-F238E27FC236}">
                <a16:creationId xmlns:a16="http://schemas.microsoft.com/office/drawing/2014/main" id="{00E44F4F-5C25-C005-6ABE-4B948C50DE29}"/>
              </a:ext>
            </a:extLst>
          </p:cNvPr>
          <p:cNvSpPr/>
          <p:nvPr/>
        </p:nvSpPr>
        <p:spPr>
          <a:xfrm>
            <a:off x="4039365" y="5266732"/>
            <a:ext cx="1043609" cy="7693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0.5~2.0x</a:t>
            </a:r>
          </a:p>
          <a:p>
            <a:pPr algn="ctr"/>
            <a:r>
              <a:rPr lang="en-US" altLang="ko-KR" sz="1200"/>
              <a:t>Lv. XX</a:t>
            </a:r>
          </a:p>
        </p:txBody>
      </p:sp>
      <p:sp>
        <p:nvSpPr>
          <p:cNvPr id="1049" name="사각형: 둥근 모서리 1048">
            <a:extLst>
              <a:ext uri="{FF2B5EF4-FFF2-40B4-BE49-F238E27FC236}">
                <a16:creationId xmlns:a16="http://schemas.microsoft.com/office/drawing/2014/main" id="{42B6D1B5-0246-8137-918F-7A4C2FB362E9}"/>
              </a:ext>
            </a:extLst>
          </p:cNvPr>
          <p:cNvSpPr/>
          <p:nvPr/>
        </p:nvSpPr>
        <p:spPr>
          <a:xfrm>
            <a:off x="4018292" y="4511760"/>
            <a:ext cx="1083043" cy="685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Mirror</a:t>
            </a:r>
          </a:p>
          <a:p>
            <a:pPr algn="ctr"/>
            <a:r>
              <a:rPr lang="en-US" altLang="ko-KR" sz="1200"/>
              <a:t>Random</a:t>
            </a:r>
          </a:p>
          <a:p>
            <a:pPr algn="ctr"/>
            <a:r>
              <a:rPr lang="en-US" altLang="ko-KR" sz="1200"/>
              <a:t>Shuffle</a:t>
            </a:r>
          </a:p>
        </p:txBody>
      </p:sp>
      <p:sp>
        <p:nvSpPr>
          <p:cNvPr id="1050" name="사각형: 둥근 모서리 1049">
            <a:extLst>
              <a:ext uri="{FF2B5EF4-FFF2-40B4-BE49-F238E27FC236}">
                <a16:creationId xmlns:a16="http://schemas.microsoft.com/office/drawing/2014/main" id="{2E56EF72-47CE-A9AE-4977-14CC45CFE8A2}"/>
              </a:ext>
            </a:extLst>
          </p:cNvPr>
          <p:cNvSpPr/>
          <p:nvPr/>
        </p:nvSpPr>
        <p:spPr>
          <a:xfrm>
            <a:off x="5461662" y="1618498"/>
            <a:ext cx="2640678" cy="13909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/>
              <a:t>Score ~1.1M</a:t>
            </a:r>
          </a:p>
          <a:p>
            <a:r>
              <a:rPr lang="en-US" altLang="ko-KR" sz="1200"/>
              <a:t>Max Combo </a:t>
            </a:r>
          </a:p>
          <a:p>
            <a:r>
              <a:rPr lang="en-US" altLang="ko-KR" sz="1200"/>
              <a:t>Miss ~0</a:t>
            </a:r>
          </a:p>
          <a:p>
            <a:r>
              <a:rPr lang="en-US" altLang="ko-KR" sz="1200"/>
              <a:t>Bad ~0 (Miss 0 is prerequisite)</a:t>
            </a:r>
          </a:p>
          <a:p>
            <a:r>
              <a:rPr lang="en-US" altLang="ko-KR" sz="1200"/>
              <a:t>Good ~0</a:t>
            </a:r>
          </a:p>
          <a:p>
            <a:r>
              <a:rPr lang="en-US" altLang="ko-KR" sz="1200"/>
              <a:t>Cool ~0</a:t>
            </a:r>
          </a:p>
        </p:txBody>
      </p:sp>
      <p:sp>
        <p:nvSpPr>
          <p:cNvPr id="1051" name="사각형: 둥근 모서리 1050">
            <a:extLst>
              <a:ext uri="{FF2B5EF4-FFF2-40B4-BE49-F238E27FC236}">
                <a16:creationId xmlns:a16="http://schemas.microsoft.com/office/drawing/2014/main" id="{43428F13-BF25-E365-F384-AB2C95D24185}"/>
              </a:ext>
            </a:extLst>
          </p:cNvPr>
          <p:cNvSpPr/>
          <p:nvPr/>
        </p:nvSpPr>
        <p:spPr>
          <a:xfrm>
            <a:off x="3585105" y="2315759"/>
            <a:ext cx="1362746" cy="13909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/>
              <a:t>Score ~1.1M</a:t>
            </a:r>
          </a:p>
          <a:p>
            <a:r>
              <a:rPr lang="en-US" altLang="ko-KR" sz="1200"/>
              <a:t>Local Best</a:t>
            </a:r>
          </a:p>
          <a:p>
            <a:r>
              <a:rPr lang="en-US" altLang="ko-KR" sz="1200"/>
              <a:t>Global Best</a:t>
            </a:r>
          </a:p>
          <a:p>
            <a:r>
              <a:rPr lang="en-US" altLang="ko-KR" sz="1200"/>
              <a:t>Rival (including me)</a:t>
            </a:r>
          </a:p>
        </p:txBody>
      </p:sp>
    </p:spTree>
    <p:extLst>
      <p:ext uri="{BB962C8B-B14F-4D97-AF65-F5344CB8AC3E}">
        <p14:creationId xmlns:p14="http://schemas.microsoft.com/office/powerpoint/2010/main" val="241285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그림 202" descr="텍스트, 전자기기, 회로이(가) 표시된 사진&#10;&#10;자동 생성된 설명">
            <a:extLst>
              <a:ext uri="{FF2B5EF4-FFF2-40B4-BE49-F238E27FC236}">
                <a16:creationId xmlns:a16="http://schemas.microsoft.com/office/drawing/2014/main" id="{CCAAA530-743D-CEF5-745C-6869088C61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" y="81205"/>
            <a:ext cx="12190017" cy="6858000"/>
          </a:xfrm>
          <a:prstGeom prst="rect">
            <a:avLst/>
          </a:prstGeom>
        </p:spPr>
      </p:pic>
      <p:sp>
        <p:nvSpPr>
          <p:cNvPr id="227" name="사각형: 둥근 모서리 226">
            <a:extLst>
              <a:ext uri="{FF2B5EF4-FFF2-40B4-BE49-F238E27FC236}">
                <a16:creationId xmlns:a16="http://schemas.microsoft.com/office/drawing/2014/main" id="{D6E2680D-8972-0887-642F-DEF60BC56BB9}"/>
              </a:ext>
            </a:extLst>
          </p:cNvPr>
          <p:cNvSpPr/>
          <p:nvPr/>
        </p:nvSpPr>
        <p:spPr>
          <a:xfrm>
            <a:off x="8169171" y="6404898"/>
            <a:ext cx="113887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grpSp>
        <p:nvGrpSpPr>
          <p:cNvPr id="223" name="그룹 222">
            <a:extLst>
              <a:ext uri="{FF2B5EF4-FFF2-40B4-BE49-F238E27FC236}">
                <a16:creationId xmlns:a16="http://schemas.microsoft.com/office/drawing/2014/main" id="{9CFD3224-D6CD-773C-4245-70A409A843A7}"/>
              </a:ext>
            </a:extLst>
          </p:cNvPr>
          <p:cNvGrpSpPr/>
          <p:nvPr/>
        </p:nvGrpSpPr>
        <p:grpSpPr>
          <a:xfrm>
            <a:off x="8299979" y="6392639"/>
            <a:ext cx="3873711" cy="413328"/>
            <a:chOff x="8324851" y="2615723"/>
            <a:chExt cx="3873711" cy="413328"/>
          </a:xfrm>
        </p:grpSpPr>
        <p:sp>
          <p:nvSpPr>
            <p:cNvPr id="224" name="사각형: 둥근 모서리 223">
              <a:extLst>
                <a:ext uri="{FF2B5EF4-FFF2-40B4-BE49-F238E27FC236}">
                  <a16:creationId xmlns:a16="http://schemas.microsoft.com/office/drawing/2014/main" id="{50989948-CED4-1F67-7656-7E6E7BC55339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225" name="사각형: 둥근 모서리 224">
              <a:extLst>
                <a:ext uri="{FF2B5EF4-FFF2-40B4-BE49-F238E27FC236}">
                  <a16:creationId xmlns:a16="http://schemas.microsoft.com/office/drawing/2014/main" id="{0379E24A-A3FC-11B1-2265-81312E9FB544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226" name="사각형: 둥근 모서리 225">
              <a:extLst>
                <a:ext uri="{FF2B5EF4-FFF2-40B4-BE49-F238E27FC236}">
                  <a16:creationId xmlns:a16="http://schemas.microsoft.com/office/drawing/2014/main" id="{3F5BD73C-08C7-D239-A90A-ED644B8E1758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grpSp>
        <p:nvGrpSpPr>
          <p:cNvPr id="229" name="그룹 228">
            <a:extLst>
              <a:ext uri="{FF2B5EF4-FFF2-40B4-BE49-F238E27FC236}">
                <a16:creationId xmlns:a16="http://schemas.microsoft.com/office/drawing/2014/main" id="{6DD5A592-9AE7-D7DC-6051-B62AE6CA343B}"/>
              </a:ext>
            </a:extLst>
          </p:cNvPr>
          <p:cNvGrpSpPr/>
          <p:nvPr/>
        </p:nvGrpSpPr>
        <p:grpSpPr>
          <a:xfrm>
            <a:off x="-606" y="6193367"/>
            <a:ext cx="12224759" cy="792651"/>
            <a:chOff x="-26197" y="4812368"/>
            <a:chExt cx="12224759" cy="792651"/>
          </a:xfrm>
        </p:grpSpPr>
        <p:sp>
          <p:nvSpPr>
            <p:cNvPr id="215" name="자유형: 도형 214">
              <a:extLst>
                <a:ext uri="{FF2B5EF4-FFF2-40B4-BE49-F238E27FC236}">
                  <a16:creationId xmlns:a16="http://schemas.microsoft.com/office/drawing/2014/main" id="{14D7F888-E03A-E1D6-57D6-0FB3C3B1A827}"/>
                </a:ext>
              </a:extLst>
            </p:cNvPr>
            <p:cNvSpPr/>
            <p:nvPr/>
          </p:nvSpPr>
          <p:spPr>
            <a:xfrm flipV="1">
              <a:off x="-11308" y="4827490"/>
              <a:ext cx="12209870" cy="777529"/>
            </a:xfrm>
            <a:custGeom>
              <a:avLst/>
              <a:gdLst>
                <a:gd name="connsiteX0" fmla="*/ 0 w 4311941"/>
                <a:gd name="connsiteY0" fmla="*/ 1283516 h 1327406"/>
                <a:gd name="connsiteX1" fmla="*/ 1996580 w 4311941"/>
                <a:gd name="connsiteY1" fmla="*/ 1266738 h 1327406"/>
                <a:gd name="connsiteX2" fmla="*/ 3028426 w 4311941"/>
                <a:gd name="connsiteY2" fmla="*/ 696286 h 1327406"/>
                <a:gd name="connsiteX3" fmla="*/ 4009938 w 4311941"/>
                <a:gd name="connsiteY3" fmla="*/ 352338 h 1327406"/>
                <a:gd name="connsiteX4" fmla="*/ 4311941 w 4311941"/>
                <a:gd name="connsiteY4" fmla="*/ 0 h 1327406"/>
                <a:gd name="connsiteX0" fmla="*/ 0 w 4311941"/>
                <a:gd name="connsiteY0" fmla="*/ 1283516 h 1314688"/>
                <a:gd name="connsiteX1" fmla="*/ 1996580 w 4311941"/>
                <a:gd name="connsiteY1" fmla="*/ 1266738 h 1314688"/>
                <a:gd name="connsiteX2" fmla="*/ 3028426 w 4311941"/>
                <a:gd name="connsiteY2" fmla="*/ 696286 h 1314688"/>
                <a:gd name="connsiteX3" fmla="*/ 4009938 w 4311941"/>
                <a:gd name="connsiteY3" fmla="*/ 352338 h 1314688"/>
                <a:gd name="connsiteX4" fmla="*/ 4311941 w 4311941"/>
                <a:gd name="connsiteY4" fmla="*/ 0 h 1314688"/>
                <a:gd name="connsiteX0" fmla="*/ 0 w 4311941"/>
                <a:gd name="connsiteY0" fmla="*/ 1283516 h 1294528"/>
                <a:gd name="connsiteX1" fmla="*/ 1996580 w 4311941"/>
                <a:gd name="connsiteY1" fmla="*/ 1233182 h 1294528"/>
                <a:gd name="connsiteX2" fmla="*/ 3028426 w 4311941"/>
                <a:gd name="connsiteY2" fmla="*/ 696286 h 1294528"/>
                <a:gd name="connsiteX3" fmla="*/ 4009938 w 4311941"/>
                <a:gd name="connsiteY3" fmla="*/ 352338 h 1294528"/>
                <a:gd name="connsiteX4" fmla="*/ 4311941 w 4311941"/>
                <a:gd name="connsiteY4" fmla="*/ 0 h 129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11941" h="1294528">
                  <a:moveTo>
                    <a:pt x="0" y="1283516"/>
                  </a:moveTo>
                  <a:cubicBezTo>
                    <a:pt x="729143" y="1282118"/>
                    <a:pt x="1491842" y="1331054"/>
                    <a:pt x="1996580" y="1233182"/>
                  </a:cubicBezTo>
                  <a:cubicBezTo>
                    <a:pt x="2501318" y="1135310"/>
                    <a:pt x="2692866" y="843093"/>
                    <a:pt x="3028426" y="696286"/>
                  </a:cubicBezTo>
                  <a:cubicBezTo>
                    <a:pt x="3363986" y="549479"/>
                    <a:pt x="3796019" y="468386"/>
                    <a:pt x="4009938" y="352338"/>
                  </a:cubicBezTo>
                  <a:cubicBezTo>
                    <a:pt x="4223857" y="236290"/>
                    <a:pt x="4263005" y="57325"/>
                    <a:pt x="4311941" y="0"/>
                  </a:cubicBezTo>
                </a:path>
              </a:pathLst>
            </a:custGeom>
            <a:solidFill>
              <a:schemeClr val="tx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이등변 삼각형 227">
              <a:extLst>
                <a:ext uri="{FF2B5EF4-FFF2-40B4-BE49-F238E27FC236}">
                  <a16:creationId xmlns:a16="http://schemas.microsoft.com/office/drawing/2014/main" id="{0A4D90DB-6C7E-3613-CF60-C2BDB8CC4667}"/>
                </a:ext>
              </a:extLst>
            </p:cNvPr>
            <p:cNvSpPr/>
            <p:nvPr/>
          </p:nvSpPr>
          <p:spPr>
            <a:xfrm>
              <a:off x="-26197" y="4812368"/>
              <a:ext cx="12104317" cy="709844"/>
            </a:xfrm>
            <a:prstGeom prst="triangle">
              <a:avLst>
                <a:gd name="adj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E9B92A73-0DA3-5670-39CA-E2D88FAD69BA}"/>
              </a:ext>
            </a:extLst>
          </p:cNvPr>
          <p:cNvGrpSpPr/>
          <p:nvPr/>
        </p:nvGrpSpPr>
        <p:grpSpPr>
          <a:xfrm>
            <a:off x="8315519" y="926137"/>
            <a:ext cx="3873711" cy="413328"/>
            <a:chOff x="8324851" y="2615723"/>
            <a:chExt cx="3873711" cy="413328"/>
          </a:xfrm>
        </p:grpSpPr>
        <p:sp>
          <p:nvSpPr>
            <p:cNvPr id="195" name="사각형: 둥근 모서리 194">
              <a:extLst>
                <a:ext uri="{FF2B5EF4-FFF2-40B4-BE49-F238E27FC236}">
                  <a16:creationId xmlns:a16="http://schemas.microsoft.com/office/drawing/2014/main" id="{6B707D44-B98A-ED01-8BBA-2D890C39BDAA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197" name="사각형: 둥근 모서리 196">
              <a:extLst>
                <a:ext uri="{FF2B5EF4-FFF2-40B4-BE49-F238E27FC236}">
                  <a16:creationId xmlns:a16="http://schemas.microsoft.com/office/drawing/2014/main" id="{E32B91AE-39AB-B37B-8092-E5DF5FBDD584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199" name="사각형: 둥근 모서리 198">
              <a:extLst>
                <a:ext uri="{FF2B5EF4-FFF2-40B4-BE49-F238E27FC236}">
                  <a16:creationId xmlns:a16="http://schemas.microsoft.com/office/drawing/2014/main" id="{19B4A74B-68A6-295A-C699-55C13D4AD9EC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sp>
        <p:nvSpPr>
          <p:cNvPr id="201" name="사각형: 둥근 모서리 200">
            <a:extLst>
              <a:ext uri="{FF2B5EF4-FFF2-40B4-BE49-F238E27FC236}">
                <a16:creationId xmlns:a16="http://schemas.microsoft.com/office/drawing/2014/main" id="{4E92E686-2382-FF40-E9C7-A45CAFCF0F00}"/>
              </a:ext>
            </a:extLst>
          </p:cNvPr>
          <p:cNvSpPr/>
          <p:nvPr/>
        </p:nvSpPr>
        <p:spPr>
          <a:xfrm>
            <a:off x="8179860" y="923025"/>
            <a:ext cx="113887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9129CBB2-0AA7-1BFE-602C-BABC41168A20}"/>
              </a:ext>
            </a:extLst>
          </p:cNvPr>
          <p:cNvSpPr/>
          <p:nvPr/>
        </p:nvSpPr>
        <p:spPr>
          <a:xfrm>
            <a:off x="5572" y="1543"/>
            <a:ext cx="12180704" cy="117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CA69526A-9C0F-1072-E782-DE7CE04FE67E}"/>
              </a:ext>
            </a:extLst>
          </p:cNvPr>
          <p:cNvGrpSpPr/>
          <p:nvPr/>
        </p:nvGrpSpPr>
        <p:grpSpPr>
          <a:xfrm>
            <a:off x="8299979" y="5972766"/>
            <a:ext cx="3873711" cy="413328"/>
            <a:chOff x="8324851" y="2615723"/>
            <a:chExt cx="3873711" cy="413328"/>
          </a:xfrm>
        </p:grpSpPr>
        <p:sp>
          <p:nvSpPr>
            <p:cNvPr id="184" name="사각형: 둥근 모서리 183">
              <a:extLst>
                <a:ext uri="{FF2B5EF4-FFF2-40B4-BE49-F238E27FC236}">
                  <a16:creationId xmlns:a16="http://schemas.microsoft.com/office/drawing/2014/main" id="{80DC81E7-0E26-C21B-9A6E-2DDE113E9F0E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186" name="사각형: 둥근 모서리 185">
              <a:extLst>
                <a:ext uri="{FF2B5EF4-FFF2-40B4-BE49-F238E27FC236}">
                  <a16:creationId xmlns:a16="http://schemas.microsoft.com/office/drawing/2014/main" id="{72CF30DA-6020-7260-1F10-788E19E71786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188" name="사각형: 둥근 모서리 187">
              <a:extLst>
                <a:ext uri="{FF2B5EF4-FFF2-40B4-BE49-F238E27FC236}">
                  <a16:creationId xmlns:a16="http://schemas.microsoft.com/office/drawing/2014/main" id="{CED0C561-997B-EBF2-B2C2-36E3D3682493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sp>
        <p:nvSpPr>
          <p:cNvPr id="190" name="사각형: 둥근 모서리 189">
            <a:extLst>
              <a:ext uri="{FF2B5EF4-FFF2-40B4-BE49-F238E27FC236}">
                <a16:creationId xmlns:a16="http://schemas.microsoft.com/office/drawing/2014/main" id="{A2B31689-407B-6BDF-9E71-D3DCD63457D6}"/>
              </a:ext>
            </a:extLst>
          </p:cNvPr>
          <p:cNvSpPr/>
          <p:nvPr/>
        </p:nvSpPr>
        <p:spPr>
          <a:xfrm>
            <a:off x="8169171" y="5985025"/>
            <a:ext cx="113887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E4B13708-A5C5-E186-B8EB-BEDB42E4BAE2}"/>
              </a:ext>
            </a:extLst>
          </p:cNvPr>
          <p:cNvGrpSpPr/>
          <p:nvPr/>
        </p:nvGrpSpPr>
        <p:grpSpPr>
          <a:xfrm>
            <a:off x="8315531" y="5549775"/>
            <a:ext cx="3873711" cy="413328"/>
            <a:chOff x="8324851" y="2615723"/>
            <a:chExt cx="3873711" cy="413328"/>
          </a:xfrm>
        </p:grpSpPr>
        <p:sp>
          <p:nvSpPr>
            <p:cNvPr id="155" name="사각형: 둥근 모서리 154">
              <a:extLst>
                <a:ext uri="{FF2B5EF4-FFF2-40B4-BE49-F238E27FC236}">
                  <a16:creationId xmlns:a16="http://schemas.microsoft.com/office/drawing/2014/main" id="{0AFF4B9F-143E-D74B-7878-018DA957AC9D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156" name="사각형: 둥근 모서리 155">
              <a:extLst>
                <a:ext uri="{FF2B5EF4-FFF2-40B4-BE49-F238E27FC236}">
                  <a16:creationId xmlns:a16="http://schemas.microsoft.com/office/drawing/2014/main" id="{BB597777-3D9D-73AE-7DC4-D5CEFC638E8B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158" name="사각형: 둥근 모서리 157">
              <a:extLst>
                <a:ext uri="{FF2B5EF4-FFF2-40B4-BE49-F238E27FC236}">
                  <a16:creationId xmlns:a16="http://schemas.microsoft.com/office/drawing/2014/main" id="{3C84EF42-01F0-1D24-93C7-CCA12490B9AF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EAB72942-D0B8-70E8-E972-6E05AC5608D0}"/>
              </a:ext>
            </a:extLst>
          </p:cNvPr>
          <p:cNvGrpSpPr/>
          <p:nvPr/>
        </p:nvGrpSpPr>
        <p:grpSpPr>
          <a:xfrm>
            <a:off x="8315531" y="5123443"/>
            <a:ext cx="3873711" cy="413328"/>
            <a:chOff x="8324851" y="2615723"/>
            <a:chExt cx="3873711" cy="413328"/>
          </a:xfrm>
        </p:grpSpPr>
        <p:sp>
          <p:nvSpPr>
            <p:cNvPr id="160" name="사각형: 둥근 모서리 159">
              <a:extLst>
                <a:ext uri="{FF2B5EF4-FFF2-40B4-BE49-F238E27FC236}">
                  <a16:creationId xmlns:a16="http://schemas.microsoft.com/office/drawing/2014/main" id="{FF6F9822-6BC6-ACF9-3778-3A4C6B279B2F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162" name="사각형: 둥근 모서리 161">
              <a:extLst>
                <a:ext uri="{FF2B5EF4-FFF2-40B4-BE49-F238E27FC236}">
                  <a16:creationId xmlns:a16="http://schemas.microsoft.com/office/drawing/2014/main" id="{6ADFB7FB-FF83-80F1-09ED-B4C9E8F06930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164" name="사각형: 둥근 모서리 163">
              <a:extLst>
                <a:ext uri="{FF2B5EF4-FFF2-40B4-BE49-F238E27FC236}">
                  <a16:creationId xmlns:a16="http://schemas.microsoft.com/office/drawing/2014/main" id="{CE481DD9-B8EE-2758-E25F-4A8EF8793D14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id="{06F394D0-BEE4-3506-1835-B2E957BF062A}"/>
              </a:ext>
            </a:extLst>
          </p:cNvPr>
          <p:cNvSpPr/>
          <p:nvPr/>
        </p:nvSpPr>
        <p:spPr>
          <a:xfrm>
            <a:off x="8179872" y="5120331"/>
            <a:ext cx="113887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D2DFD29E-704D-605C-12AB-F75AD9BEF93A}"/>
              </a:ext>
            </a:extLst>
          </p:cNvPr>
          <p:cNvSpPr/>
          <p:nvPr/>
        </p:nvSpPr>
        <p:spPr>
          <a:xfrm>
            <a:off x="8184723" y="5562034"/>
            <a:ext cx="113887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0786ECA1-5EF9-97DD-5369-F1C1569E21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13" y="375192"/>
            <a:ext cx="668108" cy="660517"/>
          </a:xfrm>
          <a:prstGeom prst="rect">
            <a:avLst/>
          </a:prstGeom>
        </p:spPr>
      </p:pic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FDB6CAEE-6A69-3AC4-77A1-B86C83F8EEF6}"/>
              </a:ext>
            </a:extLst>
          </p:cNvPr>
          <p:cNvSpPr/>
          <p:nvPr/>
        </p:nvSpPr>
        <p:spPr>
          <a:xfrm>
            <a:off x="3254370" y="6300645"/>
            <a:ext cx="920629" cy="54598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  <a:t>Mods</a:t>
            </a:r>
          </a:p>
          <a:p>
            <a:pPr algn="ctr"/>
            <a:r>
              <a:rPr lang="en-US" altLang="ko-KR" sz="1200" b="1">
                <a:solidFill>
                  <a:srgbClr val="0070C0"/>
                </a:solidFill>
                <a:latin typeface="Comic Sans MS" panose="030F0702030302020204" pitchFamily="66" charset="0"/>
              </a:rPr>
              <a:t>1.25x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D8697C7E-AE2F-A441-4FA1-319C349EA890}"/>
              </a:ext>
            </a:extLst>
          </p:cNvPr>
          <p:cNvSpPr/>
          <p:nvPr/>
        </p:nvSpPr>
        <p:spPr>
          <a:xfrm>
            <a:off x="11297" y="11711"/>
            <a:ext cx="3162472" cy="261805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Comic Sans MS" panose="030F0702030302020204" pitchFamily="66" charset="0"/>
              </a:rPr>
              <a:t>Mode: Piano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65AC843F-FC63-CAA8-6BFF-40B95FAB3063}"/>
              </a:ext>
            </a:extLst>
          </p:cNvPr>
          <p:cNvSpPr/>
          <p:nvPr/>
        </p:nvSpPr>
        <p:spPr>
          <a:xfrm>
            <a:off x="4192317" y="6300645"/>
            <a:ext cx="920629" cy="54598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>
                <a:solidFill>
                  <a:schemeClr val="tx1"/>
                </a:solidFill>
                <a:latin typeface="Comic Sans MS" panose="030F0702030302020204" pitchFamily="66" charset="0"/>
              </a:rPr>
              <a:t>Settings</a:t>
            </a:r>
            <a:br>
              <a:rPr lang="en-US" altLang="ko-KR" sz="1050" b="1">
                <a:solidFill>
                  <a:schemeClr val="tx1"/>
                </a:solidFill>
                <a:latin typeface="Comic Sans MS" panose="030F0702030302020204" pitchFamily="66" charset="0"/>
              </a:rPr>
            </a:br>
            <a:r>
              <a:rPr lang="en-US" altLang="ko-KR" sz="1050" b="1">
                <a:solidFill>
                  <a:schemeClr val="tx1"/>
                </a:solidFill>
                <a:latin typeface="Comic Sans MS" panose="030F0702030302020204" pitchFamily="66" charset="0"/>
              </a:rPr>
              <a:t>[skin name]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F69E3B84-7831-B7E3-F8B6-431E0E4AE6FC}"/>
              </a:ext>
            </a:extLst>
          </p:cNvPr>
          <p:cNvSpPr/>
          <p:nvPr/>
        </p:nvSpPr>
        <p:spPr>
          <a:xfrm>
            <a:off x="587585" y="1712056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AwesomePlayer1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1,099,912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EFFB9295-0230-C213-9916-3834B6DCD257}"/>
              </a:ext>
            </a:extLst>
          </p:cNvPr>
          <p:cNvSpPr/>
          <p:nvPr/>
        </p:nvSpPr>
        <p:spPr>
          <a:xfrm>
            <a:off x="587585" y="1711872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D9A02D45-E130-7B9D-3779-2800423BA352}"/>
              </a:ext>
            </a:extLst>
          </p:cNvPr>
          <p:cNvSpPr/>
          <p:nvPr/>
        </p:nvSpPr>
        <p:spPr>
          <a:xfrm>
            <a:off x="2683086" y="1711872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7030A0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  <a:t>MR</a:t>
            </a: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FEFCA9EC-BFEC-F3F6-2392-E9D006F7FC1B}"/>
              </a:ext>
            </a:extLst>
          </p:cNvPr>
          <p:cNvSpPr/>
          <p:nvPr/>
        </p:nvSpPr>
        <p:spPr>
          <a:xfrm>
            <a:off x="35135" y="1711872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pic>
        <p:nvPicPr>
          <p:cNvPr id="98" name="그래픽 97" descr="도토리 단색으로 채워진">
            <a:extLst>
              <a:ext uri="{FF2B5EF4-FFF2-40B4-BE49-F238E27FC236}">
                <a16:creationId xmlns:a16="http://schemas.microsoft.com/office/drawing/2014/main" id="{C55542D3-A065-8EBB-56DB-8ECA18250A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606" y="1695325"/>
            <a:ext cx="587584" cy="587584"/>
          </a:xfrm>
          <a:prstGeom prst="rect">
            <a:avLst/>
          </a:prstGeom>
        </p:spPr>
      </p:pic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845A82C1-4280-D0E1-C06F-E286982B2C02}"/>
              </a:ext>
            </a:extLst>
          </p:cNvPr>
          <p:cNvSpPr/>
          <p:nvPr/>
        </p:nvSpPr>
        <p:spPr>
          <a:xfrm>
            <a:off x="586978" y="2274407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AwesomePlayer2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1,095,019</a:t>
            </a: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61E0F455-8856-26DA-6900-D932208A10A4}"/>
              </a:ext>
            </a:extLst>
          </p:cNvPr>
          <p:cNvSpPr/>
          <p:nvPr/>
        </p:nvSpPr>
        <p:spPr>
          <a:xfrm>
            <a:off x="586978" y="2274223"/>
            <a:ext cx="142875" cy="545988"/>
          </a:xfrm>
          <a:prstGeom prst="roundRect">
            <a:avLst/>
          </a:prstGeom>
          <a:solidFill>
            <a:srgbClr val="04CC55">
              <a:alpha val="27843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A50D631D-DCCA-C672-66C9-DF8176748960}"/>
              </a:ext>
            </a:extLst>
          </p:cNvPr>
          <p:cNvSpPr/>
          <p:nvPr/>
        </p:nvSpPr>
        <p:spPr>
          <a:xfrm>
            <a:off x="2682479" y="2274223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7030A0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966AD631-D322-E5DF-9A32-AC42A232CCA8}"/>
              </a:ext>
            </a:extLst>
          </p:cNvPr>
          <p:cNvSpPr/>
          <p:nvPr/>
        </p:nvSpPr>
        <p:spPr>
          <a:xfrm>
            <a:off x="34528" y="2274223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6A2A4885-BCE8-683E-5C31-3DC35C9494AF}"/>
              </a:ext>
            </a:extLst>
          </p:cNvPr>
          <p:cNvSpPr/>
          <p:nvPr/>
        </p:nvSpPr>
        <p:spPr>
          <a:xfrm>
            <a:off x="586978" y="2828713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AwesomePlayer3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1,090,077</a:t>
            </a: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1055CE94-02E7-70E5-B93E-1C4B976FCCED}"/>
              </a:ext>
            </a:extLst>
          </p:cNvPr>
          <p:cNvSpPr/>
          <p:nvPr/>
        </p:nvSpPr>
        <p:spPr>
          <a:xfrm>
            <a:off x="2682479" y="2828529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7030A0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59B1A2B0-4916-6AD8-6E39-8D351CFE68B6}"/>
              </a:ext>
            </a:extLst>
          </p:cNvPr>
          <p:cNvSpPr/>
          <p:nvPr/>
        </p:nvSpPr>
        <p:spPr>
          <a:xfrm>
            <a:off x="34528" y="2828529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7B6784AF-9803-617C-B786-93463B9F959D}"/>
              </a:ext>
            </a:extLst>
          </p:cNvPr>
          <p:cNvSpPr/>
          <p:nvPr/>
        </p:nvSpPr>
        <p:spPr>
          <a:xfrm>
            <a:off x="586978" y="3387669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rgbClr val="FFFF00"/>
                </a:solidFill>
                <a:latin typeface="Comic Sans MS" panose="030F0702030302020204" pitchFamily="66" charset="0"/>
              </a:rPr>
              <a:t>MuangMuangE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1,098,912</a:t>
            </a:r>
          </a:p>
        </p:txBody>
      </p:sp>
      <p:pic>
        <p:nvPicPr>
          <p:cNvPr id="133" name="그림 132">
            <a:extLst>
              <a:ext uri="{FF2B5EF4-FFF2-40B4-BE49-F238E27FC236}">
                <a16:creationId xmlns:a16="http://schemas.microsoft.com/office/drawing/2014/main" id="{B97F6D43-D90E-11E2-7AD0-5AC11F0B08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28" y="3387485"/>
            <a:ext cx="552450" cy="546172"/>
          </a:xfrm>
          <a:prstGeom prst="rect">
            <a:avLst/>
          </a:prstGeom>
          <a:solidFill>
            <a:srgbClr val="DDDDDD">
              <a:alpha val="27843"/>
            </a:srgbClr>
          </a:solidFill>
        </p:spPr>
      </p:pic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8D699299-D87F-059C-C9D1-4E24E0635BD8}"/>
              </a:ext>
            </a:extLst>
          </p:cNvPr>
          <p:cNvSpPr/>
          <p:nvPr/>
        </p:nvSpPr>
        <p:spPr>
          <a:xfrm>
            <a:off x="586978" y="3387485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BDCE4E46-7FA0-9E9F-4915-A7560B0377EB}"/>
              </a:ext>
            </a:extLst>
          </p:cNvPr>
          <p:cNvSpPr/>
          <p:nvPr/>
        </p:nvSpPr>
        <p:spPr>
          <a:xfrm>
            <a:off x="2682479" y="3387485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rgbClr val="0070C0"/>
                </a:solidFill>
                <a:latin typeface="Comic Sans MS" panose="030F0702030302020204" pitchFamily="66" charset="0"/>
              </a:rPr>
              <a:t>1.25</a:t>
            </a:r>
          </a:p>
          <a:p>
            <a:endParaRPr lang="en-US" altLang="ko-KR" sz="1200" b="1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A63F1A30-390E-E231-CC21-2F7CA4918D23}"/>
              </a:ext>
            </a:extLst>
          </p:cNvPr>
          <p:cNvSpPr/>
          <p:nvPr/>
        </p:nvSpPr>
        <p:spPr>
          <a:xfrm>
            <a:off x="581022" y="3912881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AwesomePlayer4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1,092,912</a:t>
            </a:r>
          </a:p>
        </p:txBody>
      </p:sp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B128CA87-36EF-709D-D1DA-755A3F5A990D}"/>
              </a:ext>
            </a:extLst>
          </p:cNvPr>
          <p:cNvSpPr/>
          <p:nvPr/>
        </p:nvSpPr>
        <p:spPr>
          <a:xfrm>
            <a:off x="2676523" y="3912697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rgbClr val="0070C0"/>
                </a:solidFill>
                <a:latin typeface="Comic Sans MS" panose="030F0702030302020204" pitchFamily="66" charset="0"/>
              </a:rPr>
              <a:t>1.25</a:t>
            </a:r>
          </a:p>
          <a:p>
            <a:endParaRPr lang="en-US" altLang="ko-KR" sz="1200" b="1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BA610295-967E-3156-AAA0-A03D7332F10F}"/>
              </a:ext>
            </a:extLst>
          </p:cNvPr>
          <p:cNvSpPr/>
          <p:nvPr/>
        </p:nvSpPr>
        <p:spPr>
          <a:xfrm>
            <a:off x="586978" y="4458309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AwesomePlayer5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1,099,077</a:t>
            </a:r>
          </a:p>
        </p:txBody>
      </p: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36998334-05F9-D1F7-CD4D-4EB908709396}"/>
              </a:ext>
            </a:extLst>
          </p:cNvPr>
          <p:cNvSpPr/>
          <p:nvPr/>
        </p:nvSpPr>
        <p:spPr>
          <a:xfrm>
            <a:off x="2682479" y="4458125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F1B1E88E-69C5-18FD-0B77-3349AA5F08CC}"/>
              </a:ext>
            </a:extLst>
          </p:cNvPr>
          <p:cNvSpPr/>
          <p:nvPr/>
        </p:nvSpPr>
        <p:spPr>
          <a:xfrm>
            <a:off x="34528" y="4458125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57" name="사각형: 둥근 모서리 156">
            <a:extLst>
              <a:ext uri="{FF2B5EF4-FFF2-40B4-BE49-F238E27FC236}">
                <a16:creationId xmlns:a16="http://schemas.microsoft.com/office/drawing/2014/main" id="{584F4C5B-3CFC-B3F5-07AB-9327CA97C466}"/>
              </a:ext>
            </a:extLst>
          </p:cNvPr>
          <p:cNvSpPr/>
          <p:nvPr/>
        </p:nvSpPr>
        <p:spPr>
          <a:xfrm>
            <a:off x="34528" y="3924034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pic>
        <p:nvPicPr>
          <p:cNvPr id="161" name="그래픽 160" descr="비행기 단색으로 채워진">
            <a:extLst>
              <a:ext uri="{FF2B5EF4-FFF2-40B4-BE49-F238E27FC236}">
                <a16:creationId xmlns:a16="http://schemas.microsoft.com/office/drawing/2014/main" id="{CCB94006-1C54-77E6-85ED-B68293236C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580" y="2308784"/>
            <a:ext cx="511472" cy="511472"/>
          </a:xfrm>
          <a:prstGeom prst="rect">
            <a:avLst/>
          </a:prstGeom>
        </p:spPr>
      </p:pic>
      <p:pic>
        <p:nvPicPr>
          <p:cNvPr id="163" name="그래픽 162" descr="천사 같은 얼굴(윤곽선) 윤곽선">
            <a:extLst>
              <a:ext uri="{FF2B5EF4-FFF2-40B4-BE49-F238E27FC236}">
                <a16:creationId xmlns:a16="http://schemas.microsoft.com/office/drawing/2014/main" id="{6B0171CA-E38E-FBC1-7CE6-E83ADEA539F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4529" y="2870084"/>
            <a:ext cx="553056" cy="553056"/>
          </a:xfrm>
          <a:prstGeom prst="rect">
            <a:avLst/>
          </a:prstGeom>
        </p:spPr>
      </p:pic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B512EDBF-9CD9-500E-973A-854008A071DD}"/>
              </a:ext>
            </a:extLst>
          </p:cNvPr>
          <p:cNvSpPr/>
          <p:nvPr/>
        </p:nvSpPr>
        <p:spPr>
          <a:xfrm>
            <a:off x="587585" y="4453364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50F1E9B9-F5CF-690B-3C07-A1BBF23C9A0E}"/>
              </a:ext>
            </a:extLst>
          </p:cNvPr>
          <p:cNvSpPr/>
          <p:nvPr/>
        </p:nvSpPr>
        <p:spPr>
          <a:xfrm>
            <a:off x="581021" y="5008720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AwesomePlayer6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1,095,812</a:t>
            </a:r>
          </a:p>
        </p:txBody>
      </p:sp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id="{19EAA1C0-367D-2C92-B905-1AE0E59D4F28}"/>
              </a:ext>
            </a:extLst>
          </p:cNvPr>
          <p:cNvSpPr/>
          <p:nvPr/>
        </p:nvSpPr>
        <p:spPr>
          <a:xfrm>
            <a:off x="2676522" y="5008536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71" name="사각형: 둥근 모서리 170">
            <a:extLst>
              <a:ext uri="{FF2B5EF4-FFF2-40B4-BE49-F238E27FC236}">
                <a16:creationId xmlns:a16="http://schemas.microsoft.com/office/drawing/2014/main" id="{C98DB95B-49C8-1EA3-F71C-6A0E1343165D}"/>
              </a:ext>
            </a:extLst>
          </p:cNvPr>
          <p:cNvSpPr/>
          <p:nvPr/>
        </p:nvSpPr>
        <p:spPr>
          <a:xfrm>
            <a:off x="28571" y="5008536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73" name="사각형: 둥근 모서리 172">
            <a:extLst>
              <a:ext uri="{FF2B5EF4-FFF2-40B4-BE49-F238E27FC236}">
                <a16:creationId xmlns:a16="http://schemas.microsoft.com/office/drawing/2014/main" id="{4261F091-0723-33F0-5C53-FECC269C406A}"/>
              </a:ext>
            </a:extLst>
          </p:cNvPr>
          <p:cNvSpPr/>
          <p:nvPr/>
        </p:nvSpPr>
        <p:spPr>
          <a:xfrm>
            <a:off x="581628" y="5003775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04CE59F6-F44E-C787-A9DF-1C40E7927EC3}"/>
              </a:ext>
            </a:extLst>
          </p:cNvPr>
          <p:cNvGrpSpPr/>
          <p:nvPr/>
        </p:nvGrpSpPr>
        <p:grpSpPr>
          <a:xfrm>
            <a:off x="3385391" y="111425"/>
            <a:ext cx="5068450" cy="931016"/>
            <a:chOff x="3385391" y="279377"/>
            <a:chExt cx="5068450" cy="931016"/>
          </a:xfrm>
        </p:grpSpPr>
        <p:sp>
          <p:nvSpPr>
            <p:cNvPr id="176" name="사각형: 둥근 모서리 175">
              <a:extLst>
                <a:ext uri="{FF2B5EF4-FFF2-40B4-BE49-F238E27FC236}">
                  <a16:creationId xmlns:a16="http://schemas.microsoft.com/office/drawing/2014/main" id="{63F021A7-9314-7A94-F307-379CA689F1DA}"/>
                </a:ext>
              </a:extLst>
            </p:cNvPr>
            <p:cNvSpPr/>
            <p:nvPr/>
          </p:nvSpPr>
          <p:spPr>
            <a:xfrm>
              <a:off x="3412117" y="279377"/>
              <a:ext cx="5022966" cy="931016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endParaRPr lang="en-US" altLang="ko-KR" sz="20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</a:t>
              </a:r>
              <a:endParaRPr lang="en-US" altLang="ko-KR" sz="20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Normal</a:t>
              </a:r>
            </a:p>
          </p:txBody>
        </p:sp>
        <p:sp>
          <p:nvSpPr>
            <p:cNvPr id="181" name="사각형: 둥근 모서리 180">
              <a:extLst>
                <a:ext uri="{FF2B5EF4-FFF2-40B4-BE49-F238E27FC236}">
                  <a16:creationId xmlns:a16="http://schemas.microsoft.com/office/drawing/2014/main" id="{5364F883-7853-E8E6-D1B1-EDE44391055F}"/>
                </a:ext>
              </a:extLst>
            </p:cNvPr>
            <p:cNvSpPr/>
            <p:nvPr/>
          </p:nvSpPr>
          <p:spPr>
            <a:xfrm>
              <a:off x="7118109" y="1003990"/>
              <a:ext cx="1308096" cy="20111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Ranked</a:t>
              </a:r>
              <a:endParaRPr lang="ko-KR" altLang="en-US" sz="1200" dirty="0">
                <a:latin typeface="Comic Sans MS" panose="030F0702030302020204" pitchFamily="66" charset="0"/>
              </a:endParaRPr>
            </a:p>
          </p:txBody>
        </p:sp>
        <p:sp>
          <p:nvSpPr>
            <p:cNvPr id="183" name="사각형: 둥근 모서리 182">
              <a:extLst>
                <a:ext uri="{FF2B5EF4-FFF2-40B4-BE49-F238E27FC236}">
                  <a16:creationId xmlns:a16="http://schemas.microsoft.com/office/drawing/2014/main" id="{12CE051A-C448-A759-B16C-D70717128DBE}"/>
                </a:ext>
              </a:extLst>
            </p:cNvPr>
            <p:cNvSpPr/>
            <p:nvPr/>
          </p:nvSpPr>
          <p:spPr>
            <a:xfrm>
              <a:off x="3430876" y="327428"/>
              <a:ext cx="1411622" cy="20002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12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地球ヤバイ</a:t>
              </a:r>
              <a:endParaRPr lang="ko-KR" altLang="en-US" sz="1200" dirty="0">
                <a:latin typeface="Comic Sans MS" panose="030F0702030302020204" pitchFamily="66" charset="0"/>
              </a:endParaRPr>
            </a:p>
          </p:txBody>
        </p:sp>
        <p:sp>
          <p:nvSpPr>
            <p:cNvPr id="185" name="사각형: 둥근 모서리 184">
              <a:extLst>
                <a:ext uri="{FF2B5EF4-FFF2-40B4-BE49-F238E27FC236}">
                  <a16:creationId xmlns:a16="http://schemas.microsoft.com/office/drawing/2014/main" id="{3F097EA9-1A24-B0CE-3106-5D1C4A380F35}"/>
                </a:ext>
              </a:extLst>
            </p:cNvPr>
            <p:cNvSpPr/>
            <p:nvPr/>
          </p:nvSpPr>
          <p:spPr>
            <a:xfrm>
              <a:off x="3385391" y="814535"/>
              <a:ext cx="1785236" cy="36450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latin typeface="Comic Sans MS" panose="030F0702030302020204" pitchFamily="66" charset="0"/>
                </a:rPr>
                <a:t>03:28</a:t>
              </a:r>
            </a:p>
            <a:p>
              <a:r>
                <a:rPr lang="en-US" altLang="ko-KR" sz="1200" dirty="0">
                  <a:latin typeface="Comic Sans MS" panose="030F0702030302020204" pitchFamily="66" charset="0"/>
                </a:rPr>
                <a:t>182 BPM</a:t>
              </a:r>
              <a:r>
                <a:rPr lang="ko-KR" altLang="en-US" sz="1200" dirty="0">
                  <a:latin typeface="Comic Sans MS" panose="030F0702030302020204" pitchFamily="66" charset="0"/>
                </a:rPr>
                <a:t> </a:t>
              </a:r>
              <a:r>
                <a:rPr lang="en-US" altLang="ko-KR" sz="1200" dirty="0">
                  <a:latin typeface="Comic Sans MS" panose="030F0702030302020204" pitchFamily="66" charset="0"/>
                </a:rPr>
                <a:t>(91-182)</a:t>
              </a:r>
              <a:endParaRPr lang="ko-KR" altLang="en-US" sz="1200" dirty="0">
                <a:latin typeface="Comic Sans MS" panose="030F0702030302020204" pitchFamily="66" charset="0"/>
              </a:endParaRPr>
            </a:p>
          </p:txBody>
        </p:sp>
        <p:sp>
          <p:nvSpPr>
            <p:cNvPr id="187" name="사각형: 둥근 모서리 186">
              <a:extLst>
                <a:ext uri="{FF2B5EF4-FFF2-40B4-BE49-F238E27FC236}">
                  <a16:creationId xmlns:a16="http://schemas.microsoft.com/office/drawing/2014/main" id="{2BBB3E7F-CBAB-7914-E0E1-5DD4FE6C79B1}"/>
                </a:ext>
              </a:extLst>
            </p:cNvPr>
            <p:cNvSpPr/>
            <p:nvPr/>
          </p:nvSpPr>
          <p:spPr>
            <a:xfrm>
              <a:off x="7145744" y="361932"/>
              <a:ext cx="1308097" cy="41166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en-US" altLang="ko-KR" sz="1200" dirty="0">
                <a:solidFill>
                  <a:srgbClr val="FF0000"/>
                </a:solidFill>
                <a:latin typeface="Comic Sans MS" panose="030F0702030302020204" pitchFamily="66" charset="0"/>
              </a:endParaRPr>
            </a:p>
            <a:p>
              <a:pPr algn="r"/>
              <a:r>
                <a:rPr lang="ko-KR" altLang="en-US" sz="1200" dirty="0">
                  <a:latin typeface="Comic Sans MS" panose="030F0702030302020204" pitchFamily="66" charset="0"/>
                </a:rPr>
                <a:t>◎ </a:t>
              </a:r>
              <a:r>
                <a:rPr lang="en-US" altLang="ko-KR" sz="1200" dirty="0">
                  <a:latin typeface="Comic Sans MS" panose="030F0702030302020204" pitchFamily="66" charset="0"/>
                </a:rPr>
                <a:t>820</a:t>
              </a:r>
            </a:p>
            <a:p>
              <a:pPr algn="r"/>
              <a:r>
                <a:rPr lang="en-US" altLang="ko-KR" sz="1200" dirty="0">
                  <a:latin typeface="Comic Sans MS" panose="030F0702030302020204" pitchFamily="66" charset="0"/>
                </a:rPr>
                <a:t>LN: 6%</a:t>
              </a:r>
              <a:endParaRPr lang="ko-KR" altLang="en-US" sz="1200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196" name="사각형: 둥근 모서리 195">
            <a:extLst>
              <a:ext uri="{FF2B5EF4-FFF2-40B4-BE49-F238E27FC236}">
                <a16:creationId xmlns:a16="http://schemas.microsoft.com/office/drawing/2014/main" id="{517DD3A8-87E9-AAFD-B125-D1629297F4DB}"/>
              </a:ext>
            </a:extLst>
          </p:cNvPr>
          <p:cNvSpPr/>
          <p:nvPr/>
        </p:nvSpPr>
        <p:spPr>
          <a:xfrm>
            <a:off x="587585" y="5570981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AwesomePlayer7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993,113</a:t>
            </a:r>
          </a:p>
        </p:txBody>
      </p:sp>
      <p:sp>
        <p:nvSpPr>
          <p:cNvPr id="198" name="사각형: 둥근 모서리 197">
            <a:extLst>
              <a:ext uri="{FF2B5EF4-FFF2-40B4-BE49-F238E27FC236}">
                <a16:creationId xmlns:a16="http://schemas.microsoft.com/office/drawing/2014/main" id="{6F3E57D2-328B-0021-FB2E-28CDBF003477}"/>
              </a:ext>
            </a:extLst>
          </p:cNvPr>
          <p:cNvSpPr/>
          <p:nvPr/>
        </p:nvSpPr>
        <p:spPr>
          <a:xfrm>
            <a:off x="2683086" y="5570797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00" name="사각형: 둥근 모서리 199">
            <a:extLst>
              <a:ext uri="{FF2B5EF4-FFF2-40B4-BE49-F238E27FC236}">
                <a16:creationId xmlns:a16="http://schemas.microsoft.com/office/drawing/2014/main" id="{E4B9AC5C-95ED-1F3E-77BE-160B7CF156EB}"/>
              </a:ext>
            </a:extLst>
          </p:cNvPr>
          <p:cNvSpPr/>
          <p:nvPr/>
        </p:nvSpPr>
        <p:spPr>
          <a:xfrm>
            <a:off x="35135" y="5570797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204" name="사각형: 둥근 모서리 203">
            <a:extLst>
              <a:ext uri="{FF2B5EF4-FFF2-40B4-BE49-F238E27FC236}">
                <a16:creationId xmlns:a16="http://schemas.microsoft.com/office/drawing/2014/main" id="{215DA0D0-FBAF-4D19-C246-D3376CABE3B6}"/>
              </a:ext>
            </a:extLst>
          </p:cNvPr>
          <p:cNvSpPr/>
          <p:nvPr/>
        </p:nvSpPr>
        <p:spPr>
          <a:xfrm>
            <a:off x="1690995" y="68635"/>
            <a:ext cx="1472562" cy="15641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50">
                <a:solidFill>
                  <a:srgbClr val="00B0F0"/>
                </a:solidFill>
                <a:latin typeface="Comic Sans MS" panose="030F0702030302020204" pitchFamily="66" charset="0"/>
              </a:rPr>
              <a:t>7 Key</a:t>
            </a:r>
            <a:endParaRPr lang="ko-KR" altLang="en-US" sz="105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  <p:sp>
        <p:nvSpPr>
          <p:cNvPr id="209" name="사각형: 둥근 모서리 208">
            <a:extLst>
              <a:ext uri="{FF2B5EF4-FFF2-40B4-BE49-F238E27FC236}">
                <a16:creationId xmlns:a16="http://schemas.microsoft.com/office/drawing/2014/main" id="{1E25A27E-FA40-D214-586B-DBF66C7D61DC}"/>
              </a:ext>
            </a:extLst>
          </p:cNvPr>
          <p:cNvSpPr/>
          <p:nvPr/>
        </p:nvSpPr>
        <p:spPr>
          <a:xfrm>
            <a:off x="11296" y="1179038"/>
            <a:ext cx="1931803" cy="2563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latin typeface="Comic Sans MS" panose="030F0702030302020204" pitchFamily="66" charset="0"/>
              </a:rPr>
              <a:t>Mods-specific: O</a:t>
            </a:r>
            <a:endParaRPr lang="ko-KR" altLang="en-US" sz="1100">
              <a:latin typeface="Comic Sans MS" panose="030F0702030302020204" pitchFamily="66" charset="0"/>
            </a:endParaRPr>
          </a:p>
        </p:txBody>
      </p:sp>
      <p:sp>
        <p:nvSpPr>
          <p:cNvPr id="213" name="사각형: 둥근 모서리 212">
            <a:extLst>
              <a:ext uri="{FF2B5EF4-FFF2-40B4-BE49-F238E27FC236}">
                <a16:creationId xmlns:a16="http://schemas.microsoft.com/office/drawing/2014/main" id="{B0BB2544-BF61-4904-C1F5-0BED638A8528}"/>
              </a:ext>
            </a:extLst>
          </p:cNvPr>
          <p:cNvSpPr/>
          <p:nvPr/>
        </p:nvSpPr>
        <p:spPr>
          <a:xfrm>
            <a:off x="1832101" y="713115"/>
            <a:ext cx="1331456" cy="34083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800" b="1">
                <a:solidFill>
                  <a:srgbClr val="808080"/>
                </a:solidFill>
                <a:latin typeface="Comic Sans MS" panose="030F0702030302020204" pitchFamily="66" charset="0"/>
              </a:rPr>
              <a:t>#239</a:t>
            </a:r>
          </a:p>
        </p:txBody>
      </p:sp>
      <p:sp>
        <p:nvSpPr>
          <p:cNvPr id="211" name="사각형: 둥근 모서리 210">
            <a:extLst>
              <a:ext uri="{FF2B5EF4-FFF2-40B4-BE49-F238E27FC236}">
                <a16:creationId xmlns:a16="http://schemas.microsoft.com/office/drawing/2014/main" id="{093DA860-44A3-F3D6-087D-1808DB869C8F}"/>
              </a:ext>
            </a:extLst>
          </p:cNvPr>
          <p:cNvSpPr/>
          <p:nvPr/>
        </p:nvSpPr>
        <p:spPr>
          <a:xfrm>
            <a:off x="0" y="1440896"/>
            <a:ext cx="3312261" cy="25636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latin typeface="Comic Sans MS" panose="030F0702030302020204" pitchFamily="66" charset="0"/>
              </a:rPr>
              <a:t>Local / Global / Rival</a:t>
            </a:r>
            <a:endParaRPr lang="ko-KR" altLang="en-US" sz="1100">
              <a:latin typeface="Comic Sans MS" panose="030F0702030302020204" pitchFamily="66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6C2BB9E-9112-AEDD-0601-3F19AB952333}"/>
              </a:ext>
            </a:extLst>
          </p:cNvPr>
          <p:cNvSpPr txBox="1"/>
          <p:nvPr/>
        </p:nvSpPr>
        <p:spPr>
          <a:xfrm>
            <a:off x="679746" y="343783"/>
            <a:ext cx="24446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MuangMuangE</a:t>
            </a:r>
          </a:p>
          <a:p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8812.3pp</a:t>
            </a:r>
          </a:p>
          <a:p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2,923,005 hits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947C29-45B3-B367-3EA0-0DE52EFDCFEB}"/>
              </a:ext>
            </a:extLst>
          </p:cNvPr>
          <p:cNvSpPr txBox="1"/>
          <p:nvPr/>
        </p:nvSpPr>
        <p:spPr>
          <a:xfrm>
            <a:off x="5385036" y="3339414"/>
            <a:ext cx="1421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background</a:t>
            </a:r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6A786D9-84E3-87A6-854A-01B3AA240340}"/>
              </a:ext>
            </a:extLst>
          </p:cNvPr>
          <p:cNvGrpSpPr/>
          <p:nvPr/>
        </p:nvGrpSpPr>
        <p:grpSpPr>
          <a:xfrm>
            <a:off x="8324851" y="2189391"/>
            <a:ext cx="3873711" cy="413328"/>
            <a:chOff x="8324851" y="2615723"/>
            <a:chExt cx="3873711" cy="413328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A5ACBD5B-B154-A122-8BBA-8D64757C167E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D01264CB-D3B5-6F43-A7E1-B8FB4E7046AC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51AF4DE9-7EE6-43CE-8864-D252BB1FCAAD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9B7DC57-AC64-53F0-0074-CEDFE33F9055}"/>
              </a:ext>
            </a:extLst>
          </p:cNvPr>
          <p:cNvGrpSpPr/>
          <p:nvPr/>
        </p:nvGrpSpPr>
        <p:grpSpPr>
          <a:xfrm>
            <a:off x="8303079" y="1778570"/>
            <a:ext cx="3873711" cy="413328"/>
            <a:chOff x="8324851" y="2615723"/>
            <a:chExt cx="3873711" cy="413328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06263714-F0B6-7690-BCEF-AC8371F604A5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3D29E5DB-F049-67B7-5B67-43EF3A8E02A0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DC2AC35-51C2-8202-3AE2-2F3A2D3EABD4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22AC656-1798-FA12-5B5A-869A67207E44}"/>
              </a:ext>
            </a:extLst>
          </p:cNvPr>
          <p:cNvGrpSpPr/>
          <p:nvPr/>
        </p:nvGrpSpPr>
        <p:grpSpPr>
          <a:xfrm>
            <a:off x="8303079" y="1352238"/>
            <a:ext cx="3873711" cy="413328"/>
            <a:chOff x="8324851" y="2615723"/>
            <a:chExt cx="3873711" cy="413328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B221DD7E-47AC-2D26-2212-52373549B824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4606C7C9-B0C7-A3BA-7E5D-A105356EA452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3CBC4490-E237-258F-727E-9C873954710A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976E70C4-FFDD-9B10-4E35-86DA86DA7B2D}"/>
              </a:ext>
            </a:extLst>
          </p:cNvPr>
          <p:cNvSpPr/>
          <p:nvPr/>
        </p:nvSpPr>
        <p:spPr>
          <a:xfrm>
            <a:off x="8167420" y="1349126"/>
            <a:ext cx="113887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124E812D-EF02-AA20-7FA7-BBB48B1360D0}"/>
              </a:ext>
            </a:extLst>
          </p:cNvPr>
          <p:cNvSpPr/>
          <p:nvPr/>
        </p:nvSpPr>
        <p:spPr>
          <a:xfrm>
            <a:off x="8172271" y="1790829"/>
            <a:ext cx="113887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3C088C0-1488-5EEA-919A-2F1A7895635E}"/>
              </a:ext>
            </a:extLst>
          </p:cNvPr>
          <p:cNvSpPr/>
          <p:nvPr/>
        </p:nvSpPr>
        <p:spPr>
          <a:xfrm>
            <a:off x="8172575" y="2219528"/>
            <a:ext cx="114314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33C4D49D-CAB9-7727-877C-6B2A7AEA6D2D}"/>
              </a:ext>
            </a:extLst>
          </p:cNvPr>
          <p:cNvGrpSpPr/>
          <p:nvPr/>
        </p:nvGrpSpPr>
        <p:grpSpPr>
          <a:xfrm>
            <a:off x="8166993" y="2615723"/>
            <a:ext cx="4031569" cy="420992"/>
            <a:chOff x="8166993" y="2615723"/>
            <a:chExt cx="4031569" cy="420992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C29C29E0-5C76-0711-B79E-9D1FED535701}"/>
                </a:ext>
              </a:extLst>
            </p:cNvPr>
            <p:cNvGrpSpPr/>
            <p:nvPr/>
          </p:nvGrpSpPr>
          <p:grpSpPr>
            <a:xfrm>
              <a:off x="8324851" y="2615723"/>
              <a:ext cx="3873711" cy="413328"/>
              <a:chOff x="8324851" y="2615723"/>
              <a:chExt cx="3873711" cy="413328"/>
            </a:xfrm>
          </p:grpSpPr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677DE505-6191-36FD-EE03-3CF80786A21C}"/>
                  </a:ext>
                </a:extLst>
              </p:cNvPr>
              <p:cNvSpPr/>
              <p:nvPr/>
            </p:nvSpPr>
            <p:spPr>
              <a:xfrm>
                <a:off x="8828831" y="2615723"/>
                <a:ext cx="3369731" cy="41332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48000">
                    <a:schemeClr val="dk1">
                      <a:lumMod val="97000"/>
                      <a:lumOff val="3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>
                    <a:latin typeface="Comic Sans MS" panose="030F0702030302020204" pitchFamily="66" charset="0"/>
                  </a:rPr>
                  <a:t>Renatus [Normal]</a:t>
                </a:r>
              </a:p>
            </p:txBody>
          </p:sp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E5119523-9542-52FC-03A0-4FA600ED6942}"/>
                  </a:ext>
                </a:extLst>
              </p:cNvPr>
              <p:cNvSpPr/>
              <p:nvPr/>
            </p:nvSpPr>
            <p:spPr>
              <a:xfrm>
                <a:off x="10994912" y="2679563"/>
                <a:ext cx="1134277" cy="297932"/>
              </a:xfrm>
              <a:prstGeom prst="roundRect">
                <a:avLst/>
              </a:prstGeom>
              <a:solidFill>
                <a:srgbClr val="DDDDDD">
                  <a:alpha val="27843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>
                    <a:latin typeface="Comic Sans MS" panose="030F0702030302020204" pitchFamily="66" charset="0"/>
                  </a:rPr>
                  <a:t>1,098k</a:t>
                </a:r>
              </a:p>
            </p:txBody>
          </p:sp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4F4AD9E5-99B3-D2F0-AC17-FB756F5A0E4B}"/>
                  </a:ext>
                </a:extLst>
              </p:cNvPr>
              <p:cNvSpPr/>
              <p:nvPr/>
            </p:nvSpPr>
            <p:spPr>
              <a:xfrm>
                <a:off x="8324851" y="2615723"/>
                <a:ext cx="492672" cy="41332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>
                    <a:latin typeface="Comic Sans MS" panose="030F0702030302020204" pitchFamily="66" charset="0"/>
                  </a:rPr>
                  <a:t>16</a:t>
                </a:r>
              </a:p>
            </p:txBody>
          </p:sp>
        </p:grp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EB4C29EA-0AB2-A5B3-8BC7-5EDFAE39DE5D}"/>
                </a:ext>
              </a:extLst>
            </p:cNvPr>
            <p:cNvSpPr/>
            <p:nvPr/>
          </p:nvSpPr>
          <p:spPr>
            <a:xfrm>
              <a:off x="8166993" y="2623387"/>
              <a:ext cx="114314" cy="413328"/>
            </a:xfrm>
            <a:prstGeom prst="roundRect">
              <a:avLst/>
            </a:prstGeom>
            <a:solidFill>
              <a:srgbClr val="FFFF00">
                <a:alpha val="27843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52827B6-767E-816D-924B-629BFF47A0BC}"/>
              </a:ext>
            </a:extLst>
          </p:cNvPr>
          <p:cNvGrpSpPr/>
          <p:nvPr/>
        </p:nvGrpSpPr>
        <p:grpSpPr>
          <a:xfrm>
            <a:off x="7883521" y="3456144"/>
            <a:ext cx="4316460" cy="413328"/>
            <a:chOff x="8261293" y="2615723"/>
            <a:chExt cx="3937269" cy="413328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0DE63F0A-3862-C76A-5101-4BD3B51A734C}"/>
                </a:ext>
              </a:extLst>
            </p:cNvPr>
            <p:cNvGrpSpPr/>
            <p:nvPr/>
          </p:nvGrpSpPr>
          <p:grpSpPr>
            <a:xfrm>
              <a:off x="8386402" y="2615723"/>
              <a:ext cx="3812160" cy="413328"/>
              <a:chOff x="8386402" y="2615723"/>
              <a:chExt cx="3812160" cy="413328"/>
            </a:xfrm>
          </p:grpSpPr>
          <p:sp>
            <p:nvSpPr>
              <p:cNvPr id="53" name="사각형: 둥근 모서리 52">
                <a:extLst>
                  <a:ext uri="{FF2B5EF4-FFF2-40B4-BE49-F238E27FC236}">
                    <a16:creationId xmlns:a16="http://schemas.microsoft.com/office/drawing/2014/main" id="{A1C4873C-E0EE-3DB8-0573-15B43E5EFB5B}"/>
                  </a:ext>
                </a:extLst>
              </p:cNvPr>
              <p:cNvSpPr/>
              <p:nvPr/>
            </p:nvSpPr>
            <p:spPr>
              <a:xfrm>
                <a:off x="8828831" y="2615723"/>
                <a:ext cx="3369731" cy="41332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48000">
                    <a:schemeClr val="dk1">
                      <a:lumMod val="97000"/>
                      <a:lumOff val="3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>
                    <a:latin typeface="Comic Sans MS" panose="030F0702030302020204" pitchFamily="66" charset="0"/>
                  </a:rPr>
                  <a:t>Renatus [Normal]</a:t>
                </a:r>
              </a:p>
            </p:txBody>
          </p:sp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C9F64F29-B017-3983-4CCB-75B43C4800AD}"/>
                  </a:ext>
                </a:extLst>
              </p:cNvPr>
              <p:cNvSpPr/>
              <p:nvPr/>
            </p:nvSpPr>
            <p:spPr>
              <a:xfrm>
                <a:off x="10994912" y="2679563"/>
                <a:ext cx="1134277" cy="297932"/>
              </a:xfrm>
              <a:prstGeom prst="roundRect">
                <a:avLst/>
              </a:prstGeom>
              <a:solidFill>
                <a:srgbClr val="DDDDDD">
                  <a:alpha val="27843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>
                    <a:latin typeface="Comic Sans MS" panose="030F0702030302020204" pitchFamily="66" charset="0"/>
                  </a:rPr>
                  <a:t>1,098k</a:t>
                </a:r>
              </a:p>
            </p:txBody>
          </p:sp>
          <p:sp>
            <p:nvSpPr>
              <p:cNvPr id="57" name="사각형: 둥근 모서리 56">
                <a:extLst>
                  <a:ext uri="{FF2B5EF4-FFF2-40B4-BE49-F238E27FC236}">
                    <a16:creationId xmlns:a16="http://schemas.microsoft.com/office/drawing/2014/main" id="{6E6F2ABD-F212-8C3B-379B-7E8B8B40D028}"/>
                  </a:ext>
                </a:extLst>
              </p:cNvPr>
              <p:cNvSpPr/>
              <p:nvPr/>
            </p:nvSpPr>
            <p:spPr>
              <a:xfrm>
                <a:off x="8386402" y="2615723"/>
                <a:ext cx="431121" cy="41332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>
                    <a:latin typeface="Comic Sans MS" panose="030F0702030302020204" pitchFamily="66" charset="0"/>
                  </a:rPr>
                  <a:t>16</a:t>
                </a:r>
              </a:p>
            </p:txBody>
          </p:sp>
        </p:grp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D9E55168-9242-414E-217C-24462C4EE152}"/>
                </a:ext>
              </a:extLst>
            </p:cNvPr>
            <p:cNvSpPr/>
            <p:nvPr/>
          </p:nvSpPr>
          <p:spPr>
            <a:xfrm>
              <a:off x="8261293" y="2615723"/>
              <a:ext cx="110169" cy="413328"/>
            </a:xfrm>
            <a:prstGeom prst="roundRect">
              <a:avLst/>
            </a:prstGeom>
            <a:solidFill>
              <a:srgbClr val="FFFF00">
                <a:alpha val="27843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</p:grp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597EA869-CFD7-7098-1F5A-167DBCEF093F}"/>
              </a:ext>
            </a:extLst>
          </p:cNvPr>
          <p:cNvSpPr/>
          <p:nvPr/>
        </p:nvSpPr>
        <p:spPr>
          <a:xfrm>
            <a:off x="8705771" y="48161"/>
            <a:ext cx="1151734" cy="60653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Group 1</a:t>
            </a:r>
            <a:br>
              <a:rPr lang="en-US" altLang="ko-KR"/>
            </a:br>
            <a:r>
              <a:rPr lang="en-US" altLang="ko-KR"/>
              <a:t>Artist</a:t>
            </a:r>
            <a:endParaRPr lang="ko-KR" altLang="en-US"/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2D775FDA-A9EC-C939-B0DF-43CB04B7ED7E}"/>
              </a:ext>
            </a:extLst>
          </p:cNvPr>
          <p:cNvGrpSpPr/>
          <p:nvPr/>
        </p:nvGrpSpPr>
        <p:grpSpPr>
          <a:xfrm>
            <a:off x="8324851" y="4292558"/>
            <a:ext cx="3873711" cy="413328"/>
            <a:chOff x="8324851" y="2615723"/>
            <a:chExt cx="3873711" cy="413328"/>
          </a:xfrm>
        </p:grpSpPr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0406701C-D387-1718-0D75-4605EBFFA0F8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BB22C162-55D6-FDDA-C958-5A6B7475619A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F8A636CA-9EA8-A55F-DFB2-ADD690B01CDE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50462199-D1DF-B518-64DD-83A362ADFF37}"/>
              </a:ext>
            </a:extLst>
          </p:cNvPr>
          <p:cNvGrpSpPr/>
          <p:nvPr/>
        </p:nvGrpSpPr>
        <p:grpSpPr>
          <a:xfrm>
            <a:off x="8303079" y="3881737"/>
            <a:ext cx="3873711" cy="413328"/>
            <a:chOff x="8324851" y="2615723"/>
            <a:chExt cx="3873711" cy="413328"/>
          </a:xfrm>
        </p:grpSpPr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F9FF9642-51A9-A769-3530-12681E11CF35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95" name="사각형: 둥근 모서리 94">
              <a:extLst>
                <a:ext uri="{FF2B5EF4-FFF2-40B4-BE49-F238E27FC236}">
                  <a16:creationId xmlns:a16="http://schemas.microsoft.com/office/drawing/2014/main" id="{8743E694-9E6F-7F31-7C07-67D16F2B3518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97" name="사각형: 둥근 모서리 96">
              <a:extLst>
                <a:ext uri="{FF2B5EF4-FFF2-40B4-BE49-F238E27FC236}">
                  <a16:creationId xmlns:a16="http://schemas.microsoft.com/office/drawing/2014/main" id="{6C721BB2-6EDB-DE43-B4AC-CBD8F5A346BA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244E2596-1DC8-72E9-71A8-FBE194327DC7}"/>
              </a:ext>
            </a:extLst>
          </p:cNvPr>
          <p:cNvGrpSpPr/>
          <p:nvPr/>
        </p:nvGrpSpPr>
        <p:grpSpPr>
          <a:xfrm>
            <a:off x="8323253" y="3025939"/>
            <a:ext cx="3873711" cy="413328"/>
            <a:chOff x="8324851" y="2615723"/>
            <a:chExt cx="3873711" cy="413328"/>
          </a:xfrm>
        </p:grpSpPr>
        <p:sp>
          <p:nvSpPr>
            <p:cNvPr id="101" name="사각형: 둥근 모서리 100">
              <a:extLst>
                <a:ext uri="{FF2B5EF4-FFF2-40B4-BE49-F238E27FC236}">
                  <a16:creationId xmlns:a16="http://schemas.microsoft.com/office/drawing/2014/main" id="{CC5247D4-9045-5308-EAD0-57FDC56BEE7C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102" name="사각형: 둥근 모서리 101">
              <a:extLst>
                <a:ext uri="{FF2B5EF4-FFF2-40B4-BE49-F238E27FC236}">
                  <a16:creationId xmlns:a16="http://schemas.microsoft.com/office/drawing/2014/main" id="{638B8A7C-061F-F4A6-82B2-1BD910453A3B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103" name="사각형: 둥근 모서리 102">
              <a:extLst>
                <a:ext uri="{FF2B5EF4-FFF2-40B4-BE49-F238E27FC236}">
                  <a16:creationId xmlns:a16="http://schemas.microsoft.com/office/drawing/2014/main" id="{651D6539-3365-3B2C-E4E9-BA639D84BA86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6F511FF5-3294-354B-3C57-DC5891BBA1D9}"/>
              </a:ext>
            </a:extLst>
          </p:cNvPr>
          <p:cNvSpPr/>
          <p:nvPr/>
        </p:nvSpPr>
        <p:spPr>
          <a:xfrm>
            <a:off x="8176250" y="3013313"/>
            <a:ext cx="113887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4F22C284-461F-23BF-B036-DC35141D959A}"/>
              </a:ext>
            </a:extLst>
          </p:cNvPr>
          <p:cNvSpPr/>
          <p:nvPr/>
        </p:nvSpPr>
        <p:spPr>
          <a:xfrm>
            <a:off x="8172271" y="3893996"/>
            <a:ext cx="113887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7AB929A6-7F70-779C-0077-11666E35407E}"/>
              </a:ext>
            </a:extLst>
          </p:cNvPr>
          <p:cNvSpPr/>
          <p:nvPr/>
        </p:nvSpPr>
        <p:spPr>
          <a:xfrm>
            <a:off x="8172575" y="4322695"/>
            <a:ext cx="114314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BC4AA772-DEA9-E9D4-CB89-3754733B258E}"/>
              </a:ext>
            </a:extLst>
          </p:cNvPr>
          <p:cNvGrpSpPr/>
          <p:nvPr/>
        </p:nvGrpSpPr>
        <p:grpSpPr>
          <a:xfrm>
            <a:off x="8166993" y="4718890"/>
            <a:ext cx="4031569" cy="420992"/>
            <a:chOff x="8166993" y="2615723"/>
            <a:chExt cx="4031569" cy="420992"/>
          </a:xfrm>
        </p:grpSpPr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A1561B01-8C4F-2F77-89CF-48781DD51277}"/>
                </a:ext>
              </a:extLst>
            </p:cNvPr>
            <p:cNvGrpSpPr/>
            <p:nvPr/>
          </p:nvGrpSpPr>
          <p:grpSpPr>
            <a:xfrm>
              <a:off x="8324851" y="2615723"/>
              <a:ext cx="3873711" cy="413328"/>
              <a:chOff x="8324851" y="2615723"/>
              <a:chExt cx="3873711" cy="413328"/>
            </a:xfrm>
          </p:grpSpPr>
          <p:sp>
            <p:nvSpPr>
              <p:cNvPr id="110" name="사각형: 둥근 모서리 109">
                <a:extLst>
                  <a:ext uri="{FF2B5EF4-FFF2-40B4-BE49-F238E27FC236}">
                    <a16:creationId xmlns:a16="http://schemas.microsoft.com/office/drawing/2014/main" id="{B2A81B46-3AAF-EE34-49EF-EF26E97AF168}"/>
                  </a:ext>
                </a:extLst>
              </p:cNvPr>
              <p:cNvSpPr/>
              <p:nvPr/>
            </p:nvSpPr>
            <p:spPr>
              <a:xfrm>
                <a:off x="8828831" y="2615723"/>
                <a:ext cx="3369731" cy="41332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48000">
                    <a:schemeClr val="dk1">
                      <a:lumMod val="97000"/>
                      <a:lumOff val="3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>
                    <a:latin typeface="Comic Sans MS" panose="030F0702030302020204" pitchFamily="66" charset="0"/>
                  </a:rPr>
                  <a:t>Renatus [Normal]</a:t>
                </a:r>
              </a:p>
            </p:txBody>
          </p:sp>
          <p:sp>
            <p:nvSpPr>
              <p:cNvPr id="112" name="사각형: 둥근 모서리 111">
                <a:extLst>
                  <a:ext uri="{FF2B5EF4-FFF2-40B4-BE49-F238E27FC236}">
                    <a16:creationId xmlns:a16="http://schemas.microsoft.com/office/drawing/2014/main" id="{45A6D61E-208D-7D89-558A-35CF2A02AFA9}"/>
                  </a:ext>
                </a:extLst>
              </p:cNvPr>
              <p:cNvSpPr/>
              <p:nvPr/>
            </p:nvSpPr>
            <p:spPr>
              <a:xfrm>
                <a:off x="10994912" y="2679563"/>
                <a:ext cx="1134277" cy="297932"/>
              </a:xfrm>
              <a:prstGeom prst="roundRect">
                <a:avLst/>
              </a:prstGeom>
              <a:solidFill>
                <a:srgbClr val="DDDDDD">
                  <a:alpha val="27843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>
                    <a:latin typeface="Comic Sans MS" panose="030F0702030302020204" pitchFamily="66" charset="0"/>
                  </a:rPr>
                  <a:t>1,098k</a:t>
                </a:r>
              </a:p>
            </p:txBody>
          </p:sp>
          <p:sp>
            <p:nvSpPr>
              <p:cNvPr id="114" name="사각형: 둥근 모서리 113">
                <a:extLst>
                  <a:ext uri="{FF2B5EF4-FFF2-40B4-BE49-F238E27FC236}">
                    <a16:creationId xmlns:a16="http://schemas.microsoft.com/office/drawing/2014/main" id="{F0CEFCC8-3449-680F-56E1-23D9664035D0}"/>
                  </a:ext>
                </a:extLst>
              </p:cNvPr>
              <p:cNvSpPr/>
              <p:nvPr/>
            </p:nvSpPr>
            <p:spPr>
              <a:xfrm>
                <a:off x="8324851" y="2615723"/>
                <a:ext cx="492672" cy="41332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>
                    <a:latin typeface="Comic Sans MS" panose="030F0702030302020204" pitchFamily="66" charset="0"/>
                  </a:rPr>
                  <a:t>16</a:t>
                </a:r>
              </a:p>
            </p:txBody>
          </p:sp>
        </p:grpSp>
        <p:sp>
          <p:nvSpPr>
            <p:cNvPr id="109" name="사각형: 둥근 모서리 108">
              <a:extLst>
                <a:ext uri="{FF2B5EF4-FFF2-40B4-BE49-F238E27FC236}">
                  <a16:creationId xmlns:a16="http://schemas.microsoft.com/office/drawing/2014/main" id="{04B3F8AE-34FB-9169-C34E-F4EE5AED3BCE}"/>
                </a:ext>
              </a:extLst>
            </p:cNvPr>
            <p:cNvSpPr/>
            <p:nvPr/>
          </p:nvSpPr>
          <p:spPr>
            <a:xfrm>
              <a:off x="8166993" y="2623387"/>
              <a:ext cx="114314" cy="413328"/>
            </a:xfrm>
            <a:prstGeom prst="roundRect">
              <a:avLst/>
            </a:prstGeom>
            <a:solidFill>
              <a:srgbClr val="FFFF00">
                <a:alpha val="27843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</p:grpSp>
      <p:sp>
        <p:nvSpPr>
          <p:cNvPr id="210" name="사각형: 둥근 모서리 209">
            <a:extLst>
              <a:ext uri="{FF2B5EF4-FFF2-40B4-BE49-F238E27FC236}">
                <a16:creationId xmlns:a16="http://schemas.microsoft.com/office/drawing/2014/main" id="{44EAAE54-829F-21D4-2240-F7624D323257}"/>
              </a:ext>
            </a:extLst>
          </p:cNvPr>
          <p:cNvSpPr/>
          <p:nvPr/>
        </p:nvSpPr>
        <p:spPr>
          <a:xfrm>
            <a:off x="9876263" y="51232"/>
            <a:ext cx="1151734" cy="60653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Group 2</a:t>
            </a:r>
            <a:br>
              <a:rPr lang="en-US" altLang="ko-KR"/>
            </a:br>
            <a:r>
              <a:rPr lang="en-US" altLang="ko-KR"/>
              <a:t>Title</a:t>
            </a:r>
            <a:endParaRPr lang="ko-KR" altLang="en-US"/>
          </a:p>
        </p:txBody>
      </p:sp>
      <p:sp>
        <p:nvSpPr>
          <p:cNvPr id="212" name="사각형: 둥근 모서리 211">
            <a:extLst>
              <a:ext uri="{FF2B5EF4-FFF2-40B4-BE49-F238E27FC236}">
                <a16:creationId xmlns:a16="http://schemas.microsoft.com/office/drawing/2014/main" id="{B87AB49D-4C6A-FB7B-B9E3-675D15D7E23D}"/>
              </a:ext>
            </a:extLst>
          </p:cNvPr>
          <p:cNvSpPr/>
          <p:nvPr/>
        </p:nvSpPr>
        <p:spPr>
          <a:xfrm>
            <a:off x="11035533" y="43724"/>
            <a:ext cx="1151734" cy="60653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Sort</a:t>
            </a:r>
          </a:p>
          <a:p>
            <a:pPr algn="ctr"/>
            <a:r>
              <a:rPr lang="en-US" altLang="ko-KR"/>
              <a:t>Level</a:t>
            </a:r>
            <a:endParaRPr lang="ko-KR" altLang="en-US"/>
          </a:p>
        </p:txBody>
      </p:sp>
      <p:sp>
        <p:nvSpPr>
          <p:cNvPr id="230" name="사각형: 둥근 모서리 229">
            <a:extLst>
              <a:ext uri="{FF2B5EF4-FFF2-40B4-BE49-F238E27FC236}">
                <a16:creationId xmlns:a16="http://schemas.microsoft.com/office/drawing/2014/main" id="{4B897E1E-7A80-4971-5E84-1C6517189702}"/>
              </a:ext>
            </a:extLst>
          </p:cNvPr>
          <p:cNvSpPr/>
          <p:nvPr/>
        </p:nvSpPr>
        <p:spPr>
          <a:xfrm>
            <a:off x="6056278" y="6312980"/>
            <a:ext cx="920629" cy="54598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  <a:t>Edit</a:t>
            </a:r>
            <a:b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</a:br>
            <a: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  <a:t>chart</a:t>
            </a:r>
          </a:p>
        </p:txBody>
      </p:sp>
      <p:sp>
        <p:nvSpPr>
          <p:cNvPr id="231" name="사각형: 둥근 모서리 230">
            <a:extLst>
              <a:ext uri="{FF2B5EF4-FFF2-40B4-BE49-F238E27FC236}">
                <a16:creationId xmlns:a16="http://schemas.microsoft.com/office/drawing/2014/main" id="{E7CFE317-C3B4-E468-0932-D7D2AC324844}"/>
              </a:ext>
            </a:extLst>
          </p:cNvPr>
          <p:cNvSpPr/>
          <p:nvPr/>
        </p:nvSpPr>
        <p:spPr>
          <a:xfrm>
            <a:off x="5129867" y="6311209"/>
            <a:ext cx="920629" cy="54598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  <a:t>Tags</a:t>
            </a:r>
            <a:b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</a:br>
            <a: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  <a:t>[1</a:t>
            </a:r>
            <a:r>
              <a:rPr lang="en-US" altLang="ko-KR" sz="1200" b="1" baseline="30000">
                <a:solidFill>
                  <a:schemeClr val="tx1"/>
                </a:solidFill>
                <a:latin typeface="Comic Sans MS" panose="030F0702030302020204" pitchFamily="66" charset="0"/>
              </a:rPr>
              <a:t>st</a:t>
            </a:r>
            <a: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  <a:t> tag]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105508C6-A3E2-2F74-9ED2-E4C3DC8C5765}"/>
              </a:ext>
            </a:extLst>
          </p:cNvPr>
          <p:cNvSpPr txBox="1"/>
          <p:nvPr/>
        </p:nvSpPr>
        <p:spPr>
          <a:xfrm>
            <a:off x="0" y="6130620"/>
            <a:ext cx="3144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</a:rPr>
              <a:t>Speed: 150 (520ms)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Volume: 25 | 25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Offset: -65ms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233" name="사각형: 둥근 모서리 232">
            <a:extLst>
              <a:ext uri="{FF2B5EF4-FFF2-40B4-BE49-F238E27FC236}">
                <a16:creationId xmlns:a16="http://schemas.microsoft.com/office/drawing/2014/main" id="{647FFD87-BB64-2927-3CB6-71EF506EC757}"/>
              </a:ext>
            </a:extLst>
          </p:cNvPr>
          <p:cNvSpPr/>
          <p:nvPr/>
        </p:nvSpPr>
        <p:spPr>
          <a:xfrm>
            <a:off x="8673431" y="680234"/>
            <a:ext cx="3501366" cy="2382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700"/>
              <a:t>Filter: Length</a:t>
            </a:r>
            <a:r>
              <a:rPr lang="ko-KR" altLang="en-US" sz="1700"/>
              <a:t>△</a:t>
            </a:r>
            <a:r>
              <a:rPr lang="en-US" altLang="ko-KR" sz="1700"/>
              <a:t>, Score</a:t>
            </a:r>
            <a:r>
              <a:rPr lang="ko-KR" altLang="en-US" sz="1700"/>
              <a:t>▽</a:t>
            </a:r>
            <a:r>
              <a:rPr lang="en-US" altLang="ko-KR" sz="1700"/>
              <a:t>, Ranked</a:t>
            </a:r>
            <a:endParaRPr lang="ko-KR" altLang="en-US" sz="1700"/>
          </a:p>
        </p:txBody>
      </p:sp>
      <p:sp>
        <p:nvSpPr>
          <p:cNvPr id="214" name="사각형: 둥근 모서리 213">
            <a:extLst>
              <a:ext uri="{FF2B5EF4-FFF2-40B4-BE49-F238E27FC236}">
                <a16:creationId xmlns:a16="http://schemas.microsoft.com/office/drawing/2014/main" id="{9CA68418-7BF6-CCDC-2EA4-575A9114C3F2}"/>
              </a:ext>
            </a:extLst>
          </p:cNvPr>
          <p:cNvSpPr/>
          <p:nvPr/>
        </p:nvSpPr>
        <p:spPr>
          <a:xfrm>
            <a:off x="8601170" y="1274664"/>
            <a:ext cx="3503358" cy="233780"/>
          </a:xfrm>
          <a:prstGeom prst="roundRect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Search: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159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8966982-4DC8-F45B-251C-2B7453755233}"/>
              </a:ext>
            </a:extLst>
          </p:cNvPr>
          <p:cNvSpPr/>
          <p:nvPr/>
        </p:nvSpPr>
        <p:spPr>
          <a:xfrm>
            <a:off x="8470816" y="3044421"/>
            <a:ext cx="3721184" cy="625199"/>
          </a:xfrm>
          <a:prstGeom prst="roundRect">
            <a:avLst/>
          </a:prstGeom>
          <a:gradFill flip="none" rotWithShape="1">
            <a:gsLst>
              <a:gs pos="0">
                <a:schemeClr val="accent3"/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latin typeface="Comic Sans MS" panose="030F0702030302020204" pitchFamily="66" charset="0"/>
              </a:rPr>
              <a:t>Renatus</a:t>
            </a:r>
            <a:br>
              <a:rPr lang="en-US" altLang="ko-KR" sz="1600">
                <a:latin typeface="Comic Sans MS" panose="030F0702030302020204" pitchFamily="66" charset="0"/>
              </a:rPr>
            </a:br>
            <a:r>
              <a:rPr lang="en-US" altLang="ko-KR" sz="1600">
                <a:latin typeface="Comic Sans MS" panose="030F0702030302020204" pitchFamily="66" charset="0"/>
              </a:rPr>
              <a:t>Normal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401CD49-B020-9BF0-1778-4CAE25104BD5}"/>
              </a:ext>
            </a:extLst>
          </p:cNvPr>
          <p:cNvSpPr/>
          <p:nvPr/>
        </p:nvSpPr>
        <p:spPr>
          <a:xfrm>
            <a:off x="10973139" y="3078212"/>
            <a:ext cx="1134277" cy="557615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>
                <a:latin typeface="Comic Sans MS" panose="030F0702030302020204" pitchFamily="66" charset="0"/>
              </a:rPr>
              <a:t>1,098,112</a:t>
            </a:r>
          </a:p>
          <a:p>
            <a:pPr algn="r"/>
            <a:r>
              <a:rPr lang="en-US" altLang="ko-KR" sz="1200">
                <a:latin typeface="Comic Sans MS" panose="030F0702030302020204" pitchFamily="66" charset="0"/>
              </a:rPr>
              <a:t> -52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78B1626-39BB-E230-1043-A2C4AF8C0E87}"/>
              </a:ext>
            </a:extLst>
          </p:cNvPr>
          <p:cNvSpPr/>
          <p:nvPr/>
        </p:nvSpPr>
        <p:spPr>
          <a:xfrm>
            <a:off x="7966836" y="3044422"/>
            <a:ext cx="492672" cy="625198"/>
          </a:xfrm>
          <a:prstGeom prst="roundRect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accent2"/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latin typeface="Comic Sans MS" panose="030F0702030302020204" pitchFamily="66" charset="0"/>
              </a:rPr>
              <a:t>16</a:t>
            </a:r>
          </a:p>
          <a:p>
            <a:pPr algn="ctr"/>
            <a:r>
              <a:rPr lang="en-US" altLang="ko-KR" sz="1100">
                <a:latin typeface="Comic Sans MS" panose="030F0702030302020204" pitchFamily="66" charset="0"/>
              </a:rPr>
              <a:t>[.35]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35700B5-8F7C-3200-1872-FF983A6203E4}"/>
              </a:ext>
            </a:extLst>
          </p:cNvPr>
          <p:cNvSpPr/>
          <p:nvPr/>
        </p:nvSpPr>
        <p:spPr>
          <a:xfrm>
            <a:off x="7841641" y="3044421"/>
            <a:ext cx="113887" cy="62519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FFFE1CD-D108-77E3-2892-27095D4863A6}"/>
              </a:ext>
            </a:extLst>
          </p:cNvPr>
          <p:cNvGrpSpPr/>
          <p:nvPr/>
        </p:nvGrpSpPr>
        <p:grpSpPr>
          <a:xfrm>
            <a:off x="142452" y="6108466"/>
            <a:ext cx="12224759" cy="876273"/>
            <a:chOff x="-26197" y="4827490"/>
            <a:chExt cx="12224759" cy="777529"/>
          </a:xfrm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4505F51D-005B-F882-9425-996EE21B623D}"/>
                </a:ext>
              </a:extLst>
            </p:cNvPr>
            <p:cNvSpPr/>
            <p:nvPr/>
          </p:nvSpPr>
          <p:spPr>
            <a:xfrm flipV="1">
              <a:off x="-11308" y="4827490"/>
              <a:ext cx="12209870" cy="777529"/>
            </a:xfrm>
            <a:custGeom>
              <a:avLst/>
              <a:gdLst>
                <a:gd name="connsiteX0" fmla="*/ 0 w 4311941"/>
                <a:gd name="connsiteY0" fmla="*/ 1283516 h 1327406"/>
                <a:gd name="connsiteX1" fmla="*/ 1996580 w 4311941"/>
                <a:gd name="connsiteY1" fmla="*/ 1266738 h 1327406"/>
                <a:gd name="connsiteX2" fmla="*/ 3028426 w 4311941"/>
                <a:gd name="connsiteY2" fmla="*/ 696286 h 1327406"/>
                <a:gd name="connsiteX3" fmla="*/ 4009938 w 4311941"/>
                <a:gd name="connsiteY3" fmla="*/ 352338 h 1327406"/>
                <a:gd name="connsiteX4" fmla="*/ 4311941 w 4311941"/>
                <a:gd name="connsiteY4" fmla="*/ 0 h 1327406"/>
                <a:gd name="connsiteX0" fmla="*/ 0 w 4311941"/>
                <a:gd name="connsiteY0" fmla="*/ 1283516 h 1314688"/>
                <a:gd name="connsiteX1" fmla="*/ 1996580 w 4311941"/>
                <a:gd name="connsiteY1" fmla="*/ 1266738 h 1314688"/>
                <a:gd name="connsiteX2" fmla="*/ 3028426 w 4311941"/>
                <a:gd name="connsiteY2" fmla="*/ 696286 h 1314688"/>
                <a:gd name="connsiteX3" fmla="*/ 4009938 w 4311941"/>
                <a:gd name="connsiteY3" fmla="*/ 352338 h 1314688"/>
                <a:gd name="connsiteX4" fmla="*/ 4311941 w 4311941"/>
                <a:gd name="connsiteY4" fmla="*/ 0 h 1314688"/>
                <a:gd name="connsiteX0" fmla="*/ 0 w 4311941"/>
                <a:gd name="connsiteY0" fmla="*/ 1283516 h 1294528"/>
                <a:gd name="connsiteX1" fmla="*/ 1996580 w 4311941"/>
                <a:gd name="connsiteY1" fmla="*/ 1233182 h 1294528"/>
                <a:gd name="connsiteX2" fmla="*/ 3028426 w 4311941"/>
                <a:gd name="connsiteY2" fmla="*/ 696286 h 1294528"/>
                <a:gd name="connsiteX3" fmla="*/ 4009938 w 4311941"/>
                <a:gd name="connsiteY3" fmla="*/ 352338 h 1294528"/>
                <a:gd name="connsiteX4" fmla="*/ 4311941 w 4311941"/>
                <a:gd name="connsiteY4" fmla="*/ 0 h 129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11941" h="1294528">
                  <a:moveTo>
                    <a:pt x="0" y="1283516"/>
                  </a:moveTo>
                  <a:cubicBezTo>
                    <a:pt x="729143" y="1282118"/>
                    <a:pt x="1491842" y="1331054"/>
                    <a:pt x="1996580" y="1233182"/>
                  </a:cubicBezTo>
                  <a:cubicBezTo>
                    <a:pt x="2501318" y="1135310"/>
                    <a:pt x="2692866" y="843093"/>
                    <a:pt x="3028426" y="696286"/>
                  </a:cubicBezTo>
                  <a:cubicBezTo>
                    <a:pt x="3363986" y="549479"/>
                    <a:pt x="3796019" y="468386"/>
                    <a:pt x="4009938" y="352338"/>
                  </a:cubicBezTo>
                  <a:cubicBezTo>
                    <a:pt x="4223857" y="236290"/>
                    <a:pt x="4263005" y="57325"/>
                    <a:pt x="4311941" y="0"/>
                  </a:cubicBezTo>
                </a:path>
              </a:pathLst>
            </a:custGeom>
            <a:solidFill>
              <a:schemeClr val="tx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이등변 삼각형 7">
              <a:extLst>
                <a:ext uri="{FF2B5EF4-FFF2-40B4-BE49-F238E27FC236}">
                  <a16:creationId xmlns:a16="http://schemas.microsoft.com/office/drawing/2014/main" id="{C726D460-1BB4-DFB8-C764-41E23786CC5E}"/>
                </a:ext>
              </a:extLst>
            </p:cNvPr>
            <p:cNvSpPr/>
            <p:nvPr/>
          </p:nvSpPr>
          <p:spPr>
            <a:xfrm>
              <a:off x="-26197" y="4845483"/>
              <a:ext cx="12104317" cy="709844"/>
            </a:xfrm>
            <a:prstGeom prst="triangle">
              <a:avLst>
                <a:gd name="adj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9018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63B8083-6130-47FE-2399-404EF443BD87}"/>
              </a:ext>
            </a:extLst>
          </p:cNvPr>
          <p:cNvSpPr/>
          <p:nvPr/>
        </p:nvSpPr>
        <p:spPr>
          <a:xfrm>
            <a:off x="8470816" y="2978092"/>
            <a:ext cx="3721184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latin typeface="Comic Sans MS" panose="030F0702030302020204" pitchFamily="66" charset="0"/>
              </a:rPr>
              <a:t>Renatus [Normal]</a:t>
            </a:r>
          </a:p>
          <a:p>
            <a:r>
              <a:rPr lang="en-US" altLang="ko-KR" sz="1400">
                <a:latin typeface="Comic Sans MS" panose="030F0702030302020204" pitchFamily="66" charset="0"/>
              </a:rPr>
              <a:t>Soliely / Gamu</a:t>
            </a:r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59BF020-BC45-547A-234E-6DD489F98139}"/>
              </a:ext>
            </a:extLst>
          </p:cNvPr>
          <p:cNvSpPr/>
          <p:nvPr/>
        </p:nvSpPr>
        <p:spPr>
          <a:xfrm>
            <a:off x="9345336" y="2432104"/>
            <a:ext cx="2846664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3AA0E5B-6348-E8BA-6877-8BB135DB8F09}"/>
              </a:ext>
            </a:extLst>
          </p:cNvPr>
          <p:cNvSpPr/>
          <p:nvPr/>
        </p:nvSpPr>
        <p:spPr>
          <a:xfrm>
            <a:off x="8710206" y="2432104"/>
            <a:ext cx="629174" cy="5459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rgbClr val="7030A0"/>
                </a:solidFill>
                <a:latin typeface="Comic Sans MS" panose="030F0702030302020204" pitchFamily="66" charset="0"/>
              </a:rPr>
              <a:t>14</a:t>
            </a:r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1EEB412-F1C8-6C7E-16C6-F619BD9391B4}"/>
              </a:ext>
            </a:extLst>
          </p:cNvPr>
          <p:cNvSpPr/>
          <p:nvPr/>
        </p:nvSpPr>
        <p:spPr>
          <a:xfrm>
            <a:off x="9776571" y="1876561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1E177B1-0F68-24CC-C741-5DC7278CDD76}"/>
              </a:ext>
            </a:extLst>
          </p:cNvPr>
          <p:cNvSpPr/>
          <p:nvPr/>
        </p:nvSpPr>
        <p:spPr>
          <a:xfrm>
            <a:off x="9147397" y="1876561"/>
            <a:ext cx="629174" cy="5459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7D3066D-2690-E5C8-FB74-CADC6F7198C1}"/>
              </a:ext>
            </a:extLst>
          </p:cNvPr>
          <p:cNvSpPr/>
          <p:nvPr/>
        </p:nvSpPr>
        <p:spPr>
          <a:xfrm>
            <a:off x="10059059" y="1330573"/>
            <a:ext cx="2846664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ABC90369-4965-9A45-0BE9-0FFBD28CC1AA}"/>
              </a:ext>
            </a:extLst>
          </p:cNvPr>
          <p:cNvSpPr/>
          <p:nvPr/>
        </p:nvSpPr>
        <p:spPr>
          <a:xfrm>
            <a:off x="9423929" y="1330573"/>
            <a:ext cx="629174" cy="5459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F6AE6ACF-76D4-65AF-F5A6-A1C409C1CA16}"/>
              </a:ext>
            </a:extLst>
          </p:cNvPr>
          <p:cNvSpPr/>
          <p:nvPr/>
        </p:nvSpPr>
        <p:spPr>
          <a:xfrm>
            <a:off x="10337080" y="774825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5C6FA8D-43ED-7A71-DD0F-0566E719685E}"/>
              </a:ext>
            </a:extLst>
          </p:cNvPr>
          <p:cNvSpPr/>
          <p:nvPr/>
        </p:nvSpPr>
        <p:spPr>
          <a:xfrm>
            <a:off x="9707906" y="774825"/>
            <a:ext cx="629174" cy="5459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18E82F4-969A-16E4-3453-20426DF1D47D}"/>
              </a:ext>
            </a:extLst>
          </p:cNvPr>
          <p:cNvSpPr/>
          <p:nvPr/>
        </p:nvSpPr>
        <p:spPr>
          <a:xfrm>
            <a:off x="9916360" y="4645052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7DDD59F-C938-3017-A47F-F9BC96EE3211}"/>
              </a:ext>
            </a:extLst>
          </p:cNvPr>
          <p:cNvSpPr/>
          <p:nvPr/>
        </p:nvSpPr>
        <p:spPr>
          <a:xfrm>
            <a:off x="9287186" y="4645052"/>
            <a:ext cx="629174" cy="5459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721161D9-EC6B-8261-3519-A91A1BEB2256}"/>
              </a:ext>
            </a:extLst>
          </p:cNvPr>
          <p:cNvSpPr/>
          <p:nvPr/>
        </p:nvSpPr>
        <p:spPr>
          <a:xfrm>
            <a:off x="9707906" y="4107932"/>
            <a:ext cx="2846664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F9DA96A2-8DFF-3783-D1DE-AA58779157B9}"/>
              </a:ext>
            </a:extLst>
          </p:cNvPr>
          <p:cNvSpPr/>
          <p:nvPr/>
        </p:nvSpPr>
        <p:spPr>
          <a:xfrm>
            <a:off x="9072776" y="4107932"/>
            <a:ext cx="629174" cy="5459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49EA5170-5B3F-4AF8-A35E-DC162EB4B2E2}"/>
              </a:ext>
            </a:extLst>
          </p:cNvPr>
          <p:cNvSpPr/>
          <p:nvPr/>
        </p:nvSpPr>
        <p:spPr>
          <a:xfrm>
            <a:off x="9327466" y="3553076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80A21A2-7565-6574-22A5-1A9136879D2A}"/>
              </a:ext>
            </a:extLst>
          </p:cNvPr>
          <p:cNvSpPr/>
          <p:nvPr/>
        </p:nvSpPr>
        <p:spPr>
          <a:xfrm>
            <a:off x="8698292" y="3553076"/>
            <a:ext cx="629174" cy="5459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70F80685-381F-A094-B212-C25D773A5F28}"/>
              </a:ext>
            </a:extLst>
          </p:cNvPr>
          <p:cNvSpPr/>
          <p:nvPr/>
        </p:nvSpPr>
        <p:spPr>
          <a:xfrm>
            <a:off x="10827305" y="6290124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10F53AE2-D4FB-3A4E-5193-E253E557A1E9}"/>
              </a:ext>
            </a:extLst>
          </p:cNvPr>
          <p:cNvSpPr/>
          <p:nvPr/>
        </p:nvSpPr>
        <p:spPr>
          <a:xfrm>
            <a:off x="10177685" y="6290124"/>
            <a:ext cx="629174" cy="5459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509CF338-EB24-DB67-44C8-D58BA105589B}"/>
              </a:ext>
            </a:extLst>
          </p:cNvPr>
          <p:cNvSpPr/>
          <p:nvPr/>
        </p:nvSpPr>
        <p:spPr>
          <a:xfrm>
            <a:off x="10464044" y="5753742"/>
            <a:ext cx="2846664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1C2839C-33E2-1A7C-8031-980F835F6E6A}"/>
              </a:ext>
            </a:extLst>
          </p:cNvPr>
          <p:cNvSpPr/>
          <p:nvPr/>
        </p:nvSpPr>
        <p:spPr>
          <a:xfrm>
            <a:off x="9828914" y="5753742"/>
            <a:ext cx="629174" cy="5459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BA540B38-5DB8-BF82-6DAD-DA77CA7B3EC6}"/>
              </a:ext>
            </a:extLst>
          </p:cNvPr>
          <p:cNvSpPr/>
          <p:nvPr/>
        </p:nvSpPr>
        <p:spPr>
          <a:xfrm>
            <a:off x="10157193" y="5185160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F3414BE8-A8D6-B105-96E6-E10173577C3B}"/>
              </a:ext>
            </a:extLst>
          </p:cNvPr>
          <p:cNvSpPr/>
          <p:nvPr/>
        </p:nvSpPr>
        <p:spPr>
          <a:xfrm>
            <a:off x="9528019" y="5185160"/>
            <a:ext cx="629174" cy="5459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D64EF5FA-A818-8E6B-201F-95AD62D3BD4E}"/>
              </a:ext>
            </a:extLst>
          </p:cNvPr>
          <p:cNvSpPr/>
          <p:nvPr/>
        </p:nvSpPr>
        <p:spPr>
          <a:xfrm>
            <a:off x="10786367" y="262776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04E9D3D4-8BBF-06FC-2297-9FAC91556BB5}"/>
              </a:ext>
            </a:extLst>
          </p:cNvPr>
          <p:cNvSpPr/>
          <p:nvPr/>
        </p:nvSpPr>
        <p:spPr>
          <a:xfrm>
            <a:off x="10157193" y="262776"/>
            <a:ext cx="629174" cy="5459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0786ECA1-5EF9-97DD-5369-F1C1569E2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" y="18714"/>
            <a:ext cx="884481" cy="874431"/>
          </a:xfrm>
          <a:prstGeom prst="rect">
            <a:avLst/>
          </a:prstGeom>
        </p:spPr>
      </p:pic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FDB6CAEE-6A69-3AC4-77A1-B86C83F8EEF6}"/>
              </a:ext>
            </a:extLst>
          </p:cNvPr>
          <p:cNvSpPr/>
          <p:nvPr/>
        </p:nvSpPr>
        <p:spPr>
          <a:xfrm>
            <a:off x="3817695" y="6317285"/>
            <a:ext cx="920629" cy="54598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  <a:t>Mods</a:t>
            </a:r>
          </a:p>
          <a:p>
            <a:pPr algn="ctr"/>
            <a:r>
              <a:rPr lang="en-US" altLang="ko-KR" sz="1200" b="1">
                <a:solidFill>
                  <a:srgbClr val="0070C0"/>
                </a:solidFill>
                <a:latin typeface="Comic Sans MS" panose="030F0702030302020204" pitchFamily="66" charset="0"/>
              </a:rPr>
              <a:t>1.25x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D8697C7E-AE2F-A441-4FA1-319C349EA890}"/>
              </a:ext>
            </a:extLst>
          </p:cNvPr>
          <p:cNvSpPr/>
          <p:nvPr/>
        </p:nvSpPr>
        <p:spPr>
          <a:xfrm>
            <a:off x="4716571" y="6317285"/>
            <a:ext cx="2390230" cy="545988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  <a:latin typeface="Comic Sans MS" panose="030F0702030302020204" pitchFamily="66" charset="0"/>
              </a:rPr>
              <a:t>Piano7</a:t>
            </a:r>
            <a:endParaRPr lang="en-US" altLang="ko-KR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65AC843F-FC63-CAA8-6BFF-40B95FAB3063}"/>
              </a:ext>
            </a:extLst>
          </p:cNvPr>
          <p:cNvSpPr/>
          <p:nvPr/>
        </p:nvSpPr>
        <p:spPr>
          <a:xfrm>
            <a:off x="7118715" y="6312012"/>
            <a:ext cx="920629" cy="54598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  <a:latin typeface="Comic Sans MS" panose="030F0702030302020204" pitchFamily="66" charset="0"/>
              </a:rPr>
              <a:t>Options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F69E3B84-7831-B7E3-F8B6-431E0E4AE6FC}"/>
              </a:ext>
            </a:extLst>
          </p:cNvPr>
          <p:cNvSpPr/>
          <p:nvPr/>
        </p:nvSpPr>
        <p:spPr>
          <a:xfrm>
            <a:off x="587585" y="1712056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AwesomePlayer1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1,099,912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EFFB9295-0230-C213-9916-3834B6DCD257}"/>
              </a:ext>
            </a:extLst>
          </p:cNvPr>
          <p:cNvSpPr/>
          <p:nvPr/>
        </p:nvSpPr>
        <p:spPr>
          <a:xfrm>
            <a:off x="587585" y="1711872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D9A02D45-E130-7B9D-3779-2800423BA352}"/>
              </a:ext>
            </a:extLst>
          </p:cNvPr>
          <p:cNvSpPr/>
          <p:nvPr/>
        </p:nvSpPr>
        <p:spPr>
          <a:xfrm>
            <a:off x="2683086" y="1711872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7030A0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  <a:t>MR</a:t>
            </a: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FEFCA9EC-BFEC-F3F6-2392-E9D006F7FC1B}"/>
              </a:ext>
            </a:extLst>
          </p:cNvPr>
          <p:cNvSpPr/>
          <p:nvPr/>
        </p:nvSpPr>
        <p:spPr>
          <a:xfrm>
            <a:off x="35135" y="1711872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pic>
        <p:nvPicPr>
          <p:cNvPr id="98" name="그래픽 97" descr="도토리 단색으로 채워진">
            <a:extLst>
              <a:ext uri="{FF2B5EF4-FFF2-40B4-BE49-F238E27FC236}">
                <a16:creationId xmlns:a16="http://schemas.microsoft.com/office/drawing/2014/main" id="{C55542D3-A065-8EBB-56DB-8ECA18250A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606" y="1695325"/>
            <a:ext cx="587584" cy="587584"/>
          </a:xfrm>
          <a:prstGeom prst="rect">
            <a:avLst/>
          </a:prstGeom>
        </p:spPr>
      </p:pic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845A82C1-4280-D0E1-C06F-E286982B2C02}"/>
              </a:ext>
            </a:extLst>
          </p:cNvPr>
          <p:cNvSpPr/>
          <p:nvPr/>
        </p:nvSpPr>
        <p:spPr>
          <a:xfrm>
            <a:off x="586978" y="2274407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AwesomePlayer2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1,095,019</a:t>
            </a: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61E0F455-8856-26DA-6900-D932208A10A4}"/>
              </a:ext>
            </a:extLst>
          </p:cNvPr>
          <p:cNvSpPr/>
          <p:nvPr/>
        </p:nvSpPr>
        <p:spPr>
          <a:xfrm>
            <a:off x="586978" y="2274223"/>
            <a:ext cx="142875" cy="545988"/>
          </a:xfrm>
          <a:prstGeom prst="roundRect">
            <a:avLst/>
          </a:prstGeom>
          <a:solidFill>
            <a:srgbClr val="04CC55">
              <a:alpha val="27843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A50D631D-DCCA-C672-66C9-DF8176748960}"/>
              </a:ext>
            </a:extLst>
          </p:cNvPr>
          <p:cNvSpPr/>
          <p:nvPr/>
        </p:nvSpPr>
        <p:spPr>
          <a:xfrm>
            <a:off x="2682479" y="2274223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7030A0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966AD631-D322-E5DF-9A32-AC42A232CCA8}"/>
              </a:ext>
            </a:extLst>
          </p:cNvPr>
          <p:cNvSpPr/>
          <p:nvPr/>
        </p:nvSpPr>
        <p:spPr>
          <a:xfrm>
            <a:off x="34528" y="2274223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6A2A4885-BCE8-683E-5C31-3DC35C9494AF}"/>
              </a:ext>
            </a:extLst>
          </p:cNvPr>
          <p:cNvSpPr/>
          <p:nvPr/>
        </p:nvSpPr>
        <p:spPr>
          <a:xfrm>
            <a:off x="586978" y="2828713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AwesomePlayer3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1,090,077</a:t>
            </a: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1055CE94-02E7-70E5-B93E-1C4B976FCCED}"/>
              </a:ext>
            </a:extLst>
          </p:cNvPr>
          <p:cNvSpPr/>
          <p:nvPr/>
        </p:nvSpPr>
        <p:spPr>
          <a:xfrm>
            <a:off x="2682479" y="2828529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7030A0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59B1A2B0-4916-6AD8-6E39-8D351CFE68B6}"/>
              </a:ext>
            </a:extLst>
          </p:cNvPr>
          <p:cNvSpPr/>
          <p:nvPr/>
        </p:nvSpPr>
        <p:spPr>
          <a:xfrm>
            <a:off x="34528" y="2828529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7B6784AF-9803-617C-B786-93463B9F959D}"/>
              </a:ext>
            </a:extLst>
          </p:cNvPr>
          <p:cNvSpPr/>
          <p:nvPr/>
        </p:nvSpPr>
        <p:spPr>
          <a:xfrm>
            <a:off x="586978" y="3387669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rgbClr val="FFFF00"/>
                </a:solidFill>
                <a:latin typeface="Comic Sans MS" panose="030F0702030302020204" pitchFamily="66" charset="0"/>
              </a:rPr>
              <a:t>MuangMuangE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1,098,912</a:t>
            </a:r>
          </a:p>
        </p:txBody>
      </p:sp>
      <p:pic>
        <p:nvPicPr>
          <p:cNvPr id="133" name="그림 132">
            <a:extLst>
              <a:ext uri="{FF2B5EF4-FFF2-40B4-BE49-F238E27FC236}">
                <a16:creationId xmlns:a16="http://schemas.microsoft.com/office/drawing/2014/main" id="{B97F6D43-D90E-11E2-7AD0-5AC11F0B0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8" y="3387485"/>
            <a:ext cx="552450" cy="546172"/>
          </a:xfrm>
          <a:prstGeom prst="rect">
            <a:avLst/>
          </a:prstGeom>
          <a:solidFill>
            <a:srgbClr val="DDDDDD">
              <a:alpha val="27843"/>
            </a:srgbClr>
          </a:solidFill>
        </p:spPr>
      </p:pic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8D699299-D87F-059C-C9D1-4E24E0635BD8}"/>
              </a:ext>
            </a:extLst>
          </p:cNvPr>
          <p:cNvSpPr/>
          <p:nvPr/>
        </p:nvSpPr>
        <p:spPr>
          <a:xfrm>
            <a:off x="586978" y="3387485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BDCE4E46-7FA0-9E9F-4915-A7560B0377EB}"/>
              </a:ext>
            </a:extLst>
          </p:cNvPr>
          <p:cNvSpPr/>
          <p:nvPr/>
        </p:nvSpPr>
        <p:spPr>
          <a:xfrm>
            <a:off x="2682479" y="3387485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rgbClr val="0070C0"/>
                </a:solidFill>
                <a:latin typeface="Comic Sans MS" panose="030F0702030302020204" pitchFamily="66" charset="0"/>
              </a:rPr>
              <a:t>1.25</a:t>
            </a:r>
          </a:p>
          <a:p>
            <a:endParaRPr lang="en-US" altLang="ko-KR" sz="1200" b="1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A63F1A30-390E-E231-CC21-2F7CA4918D23}"/>
              </a:ext>
            </a:extLst>
          </p:cNvPr>
          <p:cNvSpPr/>
          <p:nvPr/>
        </p:nvSpPr>
        <p:spPr>
          <a:xfrm>
            <a:off x="581022" y="3912881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AwesomePlayer4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1,092,912</a:t>
            </a:r>
          </a:p>
        </p:txBody>
      </p:sp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B128CA87-36EF-709D-D1DA-755A3F5A990D}"/>
              </a:ext>
            </a:extLst>
          </p:cNvPr>
          <p:cNvSpPr/>
          <p:nvPr/>
        </p:nvSpPr>
        <p:spPr>
          <a:xfrm>
            <a:off x="2676523" y="3912697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rgbClr val="0070C0"/>
                </a:solidFill>
                <a:latin typeface="Comic Sans MS" panose="030F0702030302020204" pitchFamily="66" charset="0"/>
              </a:rPr>
              <a:t>1.25</a:t>
            </a:r>
          </a:p>
          <a:p>
            <a:endParaRPr lang="en-US" altLang="ko-KR" sz="1200" b="1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BA610295-967E-3156-AAA0-A03D7332F10F}"/>
              </a:ext>
            </a:extLst>
          </p:cNvPr>
          <p:cNvSpPr/>
          <p:nvPr/>
        </p:nvSpPr>
        <p:spPr>
          <a:xfrm>
            <a:off x="586978" y="4458309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AwesomePlayer5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1,099,077</a:t>
            </a:r>
          </a:p>
        </p:txBody>
      </p: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36998334-05F9-D1F7-CD4D-4EB908709396}"/>
              </a:ext>
            </a:extLst>
          </p:cNvPr>
          <p:cNvSpPr/>
          <p:nvPr/>
        </p:nvSpPr>
        <p:spPr>
          <a:xfrm>
            <a:off x="2682479" y="4458125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F1B1E88E-69C5-18FD-0B77-3349AA5F08CC}"/>
              </a:ext>
            </a:extLst>
          </p:cNvPr>
          <p:cNvSpPr/>
          <p:nvPr/>
        </p:nvSpPr>
        <p:spPr>
          <a:xfrm>
            <a:off x="34528" y="4458125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57" name="사각형: 둥근 모서리 156">
            <a:extLst>
              <a:ext uri="{FF2B5EF4-FFF2-40B4-BE49-F238E27FC236}">
                <a16:creationId xmlns:a16="http://schemas.microsoft.com/office/drawing/2014/main" id="{584F4C5B-3CFC-B3F5-07AB-9327CA97C466}"/>
              </a:ext>
            </a:extLst>
          </p:cNvPr>
          <p:cNvSpPr/>
          <p:nvPr/>
        </p:nvSpPr>
        <p:spPr>
          <a:xfrm>
            <a:off x="34528" y="3924034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pic>
        <p:nvPicPr>
          <p:cNvPr id="161" name="그래픽 160" descr="비행기 단색으로 채워진">
            <a:extLst>
              <a:ext uri="{FF2B5EF4-FFF2-40B4-BE49-F238E27FC236}">
                <a16:creationId xmlns:a16="http://schemas.microsoft.com/office/drawing/2014/main" id="{CCB94006-1C54-77E6-85ED-B68293236C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580" y="2308784"/>
            <a:ext cx="511472" cy="511472"/>
          </a:xfrm>
          <a:prstGeom prst="rect">
            <a:avLst/>
          </a:prstGeom>
        </p:spPr>
      </p:pic>
      <p:pic>
        <p:nvPicPr>
          <p:cNvPr id="163" name="그래픽 162" descr="천사 같은 얼굴(윤곽선) 윤곽선">
            <a:extLst>
              <a:ext uri="{FF2B5EF4-FFF2-40B4-BE49-F238E27FC236}">
                <a16:creationId xmlns:a16="http://schemas.microsoft.com/office/drawing/2014/main" id="{6B0171CA-E38E-FBC1-7CE6-E83ADEA539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529" y="2870084"/>
            <a:ext cx="553056" cy="553056"/>
          </a:xfrm>
          <a:prstGeom prst="rect">
            <a:avLst/>
          </a:prstGeom>
        </p:spPr>
      </p:pic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B512EDBF-9CD9-500E-973A-854008A071DD}"/>
              </a:ext>
            </a:extLst>
          </p:cNvPr>
          <p:cNvSpPr/>
          <p:nvPr/>
        </p:nvSpPr>
        <p:spPr>
          <a:xfrm>
            <a:off x="587585" y="4453364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50F1E9B9-F5CF-690B-3C07-A1BBF23C9A0E}"/>
              </a:ext>
            </a:extLst>
          </p:cNvPr>
          <p:cNvSpPr/>
          <p:nvPr/>
        </p:nvSpPr>
        <p:spPr>
          <a:xfrm>
            <a:off x="581021" y="5008720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AwesomePlayer6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1,095,812</a:t>
            </a:r>
          </a:p>
        </p:txBody>
      </p:sp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id="{19EAA1C0-367D-2C92-B905-1AE0E59D4F28}"/>
              </a:ext>
            </a:extLst>
          </p:cNvPr>
          <p:cNvSpPr/>
          <p:nvPr/>
        </p:nvSpPr>
        <p:spPr>
          <a:xfrm>
            <a:off x="2676522" y="5008536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71" name="사각형: 둥근 모서리 170">
            <a:extLst>
              <a:ext uri="{FF2B5EF4-FFF2-40B4-BE49-F238E27FC236}">
                <a16:creationId xmlns:a16="http://schemas.microsoft.com/office/drawing/2014/main" id="{C98DB95B-49C8-1EA3-F71C-6A0E1343165D}"/>
              </a:ext>
            </a:extLst>
          </p:cNvPr>
          <p:cNvSpPr/>
          <p:nvPr/>
        </p:nvSpPr>
        <p:spPr>
          <a:xfrm>
            <a:off x="28571" y="5008536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73" name="사각형: 둥근 모서리 172">
            <a:extLst>
              <a:ext uri="{FF2B5EF4-FFF2-40B4-BE49-F238E27FC236}">
                <a16:creationId xmlns:a16="http://schemas.microsoft.com/office/drawing/2014/main" id="{4261F091-0723-33F0-5C53-FECC269C406A}"/>
              </a:ext>
            </a:extLst>
          </p:cNvPr>
          <p:cNvSpPr/>
          <p:nvPr/>
        </p:nvSpPr>
        <p:spPr>
          <a:xfrm>
            <a:off x="581628" y="5003775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76" name="사각형: 둥근 모서리 175">
            <a:extLst>
              <a:ext uri="{FF2B5EF4-FFF2-40B4-BE49-F238E27FC236}">
                <a16:creationId xmlns:a16="http://schemas.microsoft.com/office/drawing/2014/main" id="{63F021A7-9314-7A94-F307-379CA689F1DA}"/>
              </a:ext>
            </a:extLst>
          </p:cNvPr>
          <p:cNvSpPr/>
          <p:nvPr/>
        </p:nvSpPr>
        <p:spPr>
          <a:xfrm>
            <a:off x="3412117" y="279377"/>
            <a:ext cx="5022966" cy="93101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Soliely</a:t>
            </a:r>
            <a:endParaRPr lang="en-US" altLang="ko-KR" sz="20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altLang="ko-KR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Renatus</a:t>
            </a:r>
            <a:endParaRPr lang="en-US" altLang="ko-KR" sz="20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Normal</a:t>
            </a:r>
          </a:p>
        </p:txBody>
      </p:sp>
      <p:sp>
        <p:nvSpPr>
          <p:cNvPr id="181" name="사각형: 둥근 모서리 180">
            <a:extLst>
              <a:ext uri="{FF2B5EF4-FFF2-40B4-BE49-F238E27FC236}">
                <a16:creationId xmlns:a16="http://schemas.microsoft.com/office/drawing/2014/main" id="{5364F883-7853-E8E6-D1B1-EDE44391055F}"/>
              </a:ext>
            </a:extLst>
          </p:cNvPr>
          <p:cNvSpPr/>
          <p:nvPr/>
        </p:nvSpPr>
        <p:spPr>
          <a:xfrm>
            <a:off x="7118109" y="1003990"/>
            <a:ext cx="1308096" cy="2011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Ranked</a:t>
            </a:r>
            <a:endParaRPr lang="ko-KR" altLang="en-US" sz="1200" dirty="0">
              <a:latin typeface="Comic Sans MS" panose="030F0702030302020204" pitchFamily="66" charset="0"/>
            </a:endParaRPr>
          </a:p>
        </p:txBody>
      </p:sp>
      <p:sp>
        <p:nvSpPr>
          <p:cNvPr id="183" name="사각형: 둥근 모서리 182">
            <a:extLst>
              <a:ext uri="{FF2B5EF4-FFF2-40B4-BE49-F238E27FC236}">
                <a16:creationId xmlns:a16="http://schemas.microsoft.com/office/drawing/2014/main" id="{12CE051A-C448-A759-B16C-D70717128DBE}"/>
              </a:ext>
            </a:extLst>
          </p:cNvPr>
          <p:cNvSpPr/>
          <p:nvPr/>
        </p:nvSpPr>
        <p:spPr>
          <a:xfrm>
            <a:off x="3430876" y="327428"/>
            <a:ext cx="1411622" cy="2000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dirty="0">
                <a:solidFill>
                  <a:schemeClr val="bg1"/>
                </a:solidFill>
                <a:latin typeface="Comic Sans MS" panose="030F0702030302020204" pitchFamily="66" charset="0"/>
              </a:rPr>
              <a:t>地球ヤバイ</a:t>
            </a:r>
            <a:endParaRPr lang="ko-KR" altLang="en-US" sz="1200" dirty="0">
              <a:latin typeface="Comic Sans MS" panose="030F0702030302020204" pitchFamily="66" charset="0"/>
            </a:endParaRPr>
          </a:p>
        </p:txBody>
      </p:sp>
      <p:sp>
        <p:nvSpPr>
          <p:cNvPr id="185" name="사각형: 둥근 모서리 184">
            <a:extLst>
              <a:ext uri="{FF2B5EF4-FFF2-40B4-BE49-F238E27FC236}">
                <a16:creationId xmlns:a16="http://schemas.microsoft.com/office/drawing/2014/main" id="{3F097EA9-1A24-B0CE-3106-5D1C4A380F35}"/>
              </a:ext>
            </a:extLst>
          </p:cNvPr>
          <p:cNvSpPr/>
          <p:nvPr/>
        </p:nvSpPr>
        <p:spPr>
          <a:xfrm>
            <a:off x="3385391" y="814535"/>
            <a:ext cx="1785236" cy="36450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latin typeface="Comic Sans MS" panose="030F0702030302020204" pitchFamily="66" charset="0"/>
              </a:rPr>
              <a:t>03:28</a:t>
            </a:r>
          </a:p>
          <a:p>
            <a:r>
              <a:rPr lang="en-US" altLang="ko-KR" sz="1200" dirty="0">
                <a:latin typeface="Comic Sans MS" panose="030F0702030302020204" pitchFamily="66" charset="0"/>
              </a:rPr>
              <a:t>182 BPM</a:t>
            </a:r>
            <a:r>
              <a:rPr lang="ko-KR" altLang="en-US" sz="1200" dirty="0">
                <a:latin typeface="Comic Sans MS" panose="030F0702030302020204" pitchFamily="66" charset="0"/>
              </a:rPr>
              <a:t> </a:t>
            </a:r>
            <a:r>
              <a:rPr lang="en-US" altLang="ko-KR" sz="1200" dirty="0">
                <a:latin typeface="Comic Sans MS" panose="030F0702030302020204" pitchFamily="66" charset="0"/>
              </a:rPr>
              <a:t>(91-182)</a:t>
            </a:r>
            <a:endParaRPr lang="ko-KR" altLang="en-US" sz="1200" dirty="0">
              <a:latin typeface="Comic Sans MS" panose="030F0702030302020204" pitchFamily="66" charset="0"/>
            </a:endParaRPr>
          </a:p>
        </p:txBody>
      </p:sp>
      <p:sp>
        <p:nvSpPr>
          <p:cNvPr id="187" name="사각형: 둥근 모서리 186">
            <a:extLst>
              <a:ext uri="{FF2B5EF4-FFF2-40B4-BE49-F238E27FC236}">
                <a16:creationId xmlns:a16="http://schemas.microsoft.com/office/drawing/2014/main" id="{2BBB3E7F-CBAB-7914-E0E1-5DD4FE6C79B1}"/>
              </a:ext>
            </a:extLst>
          </p:cNvPr>
          <p:cNvSpPr/>
          <p:nvPr/>
        </p:nvSpPr>
        <p:spPr>
          <a:xfrm>
            <a:off x="7145744" y="361932"/>
            <a:ext cx="1308097" cy="4116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Gamu</a:t>
            </a:r>
            <a:endParaRPr lang="en-US" altLang="ko-KR" sz="12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algn="r"/>
            <a:r>
              <a:rPr lang="ko-KR" altLang="en-US" sz="1200" dirty="0">
                <a:latin typeface="Comic Sans MS" panose="030F0702030302020204" pitchFamily="66" charset="0"/>
              </a:rPr>
              <a:t>◎ </a:t>
            </a:r>
            <a:r>
              <a:rPr lang="en-US" altLang="ko-KR" sz="1200" dirty="0">
                <a:latin typeface="Comic Sans MS" panose="030F0702030302020204" pitchFamily="66" charset="0"/>
              </a:rPr>
              <a:t>820</a:t>
            </a:r>
          </a:p>
          <a:p>
            <a:pPr algn="r"/>
            <a:r>
              <a:rPr lang="en-US" altLang="ko-KR" sz="1200" dirty="0">
                <a:latin typeface="Comic Sans MS" panose="030F0702030302020204" pitchFamily="66" charset="0"/>
              </a:rPr>
              <a:t>LN: 6%</a:t>
            </a:r>
            <a:endParaRPr lang="ko-KR" altLang="en-US" sz="1200" dirty="0">
              <a:latin typeface="Comic Sans MS" panose="030F0702030302020204" pitchFamily="66" charset="0"/>
            </a:endParaRPr>
          </a:p>
        </p:txBody>
      </p:sp>
      <p:sp>
        <p:nvSpPr>
          <p:cNvPr id="189" name="사각형: 둥근 모서리 188">
            <a:extLst>
              <a:ext uri="{FF2B5EF4-FFF2-40B4-BE49-F238E27FC236}">
                <a16:creationId xmlns:a16="http://schemas.microsoft.com/office/drawing/2014/main" id="{B1B94077-EF99-07B4-938E-86732E036F5B}"/>
              </a:ext>
            </a:extLst>
          </p:cNvPr>
          <p:cNvSpPr/>
          <p:nvPr/>
        </p:nvSpPr>
        <p:spPr>
          <a:xfrm>
            <a:off x="11342670" y="2987978"/>
            <a:ext cx="855892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1098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-52</a:t>
            </a:r>
          </a:p>
        </p:txBody>
      </p:sp>
      <p:sp>
        <p:nvSpPr>
          <p:cNvPr id="194" name="사각형: 둥근 모서리 193">
            <a:extLst>
              <a:ext uri="{FF2B5EF4-FFF2-40B4-BE49-F238E27FC236}">
                <a16:creationId xmlns:a16="http://schemas.microsoft.com/office/drawing/2014/main" id="{972EE83A-3039-6D9F-5D3A-2C33C772523A}"/>
              </a:ext>
            </a:extLst>
          </p:cNvPr>
          <p:cNvSpPr/>
          <p:nvPr/>
        </p:nvSpPr>
        <p:spPr>
          <a:xfrm>
            <a:off x="7841642" y="2987978"/>
            <a:ext cx="629174" cy="5459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rgbClr val="7030A0"/>
                </a:solidFill>
                <a:latin typeface="Comic Sans MS" panose="030F0702030302020204" pitchFamily="66" charset="0"/>
              </a:rPr>
              <a:t>16</a:t>
            </a:r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196" name="사각형: 둥근 모서리 195">
            <a:extLst>
              <a:ext uri="{FF2B5EF4-FFF2-40B4-BE49-F238E27FC236}">
                <a16:creationId xmlns:a16="http://schemas.microsoft.com/office/drawing/2014/main" id="{517DD3A8-87E9-AAFD-B125-D1629297F4DB}"/>
              </a:ext>
            </a:extLst>
          </p:cNvPr>
          <p:cNvSpPr/>
          <p:nvPr/>
        </p:nvSpPr>
        <p:spPr>
          <a:xfrm>
            <a:off x="587585" y="5570981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AwesomePlayer7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993,113</a:t>
            </a:r>
          </a:p>
        </p:txBody>
      </p:sp>
      <p:sp>
        <p:nvSpPr>
          <p:cNvPr id="198" name="사각형: 둥근 모서리 197">
            <a:extLst>
              <a:ext uri="{FF2B5EF4-FFF2-40B4-BE49-F238E27FC236}">
                <a16:creationId xmlns:a16="http://schemas.microsoft.com/office/drawing/2014/main" id="{6F3E57D2-328B-0021-FB2E-28CDBF003477}"/>
              </a:ext>
            </a:extLst>
          </p:cNvPr>
          <p:cNvSpPr/>
          <p:nvPr/>
        </p:nvSpPr>
        <p:spPr>
          <a:xfrm>
            <a:off x="2683086" y="5570797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00" name="사각형: 둥근 모서리 199">
            <a:extLst>
              <a:ext uri="{FF2B5EF4-FFF2-40B4-BE49-F238E27FC236}">
                <a16:creationId xmlns:a16="http://schemas.microsoft.com/office/drawing/2014/main" id="{E4B9AC5C-95ED-1F3E-77BE-160B7CF156EB}"/>
              </a:ext>
            </a:extLst>
          </p:cNvPr>
          <p:cNvSpPr/>
          <p:nvPr/>
        </p:nvSpPr>
        <p:spPr>
          <a:xfrm>
            <a:off x="35135" y="5570797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204" name="사각형: 둥근 모서리 203">
            <a:extLst>
              <a:ext uri="{FF2B5EF4-FFF2-40B4-BE49-F238E27FC236}">
                <a16:creationId xmlns:a16="http://schemas.microsoft.com/office/drawing/2014/main" id="{215DA0D0-FBAF-4D19-C246-D3376CABE3B6}"/>
              </a:ext>
            </a:extLst>
          </p:cNvPr>
          <p:cNvSpPr/>
          <p:nvPr/>
        </p:nvSpPr>
        <p:spPr>
          <a:xfrm>
            <a:off x="6040575" y="6670933"/>
            <a:ext cx="1077534" cy="2000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50">
                <a:solidFill>
                  <a:srgbClr val="00B0F0"/>
                </a:solidFill>
                <a:latin typeface="Comic Sans MS" panose="030F0702030302020204" pitchFamily="66" charset="0"/>
              </a:rPr>
              <a:t>7 Key</a:t>
            </a:r>
            <a:endParaRPr lang="ko-KR" altLang="en-US" sz="105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  <p:sp>
        <p:nvSpPr>
          <p:cNvPr id="205" name="사각형: 둥근 모서리 204">
            <a:extLst>
              <a:ext uri="{FF2B5EF4-FFF2-40B4-BE49-F238E27FC236}">
                <a16:creationId xmlns:a16="http://schemas.microsoft.com/office/drawing/2014/main" id="{20D34CA2-141B-8D96-65E1-03C8A53013BB}"/>
              </a:ext>
            </a:extLst>
          </p:cNvPr>
          <p:cNvSpPr/>
          <p:nvPr/>
        </p:nvSpPr>
        <p:spPr>
          <a:xfrm>
            <a:off x="14274" y="1438777"/>
            <a:ext cx="798747" cy="25636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latin typeface="Comic Sans MS" panose="030F0702030302020204" pitchFamily="66" charset="0"/>
              </a:rPr>
              <a:t>Local</a:t>
            </a:r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207" name="사각형: 둥근 모서리 206">
            <a:extLst>
              <a:ext uri="{FF2B5EF4-FFF2-40B4-BE49-F238E27FC236}">
                <a16:creationId xmlns:a16="http://schemas.microsoft.com/office/drawing/2014/main" id="{EC5D3768-1880-310C-FA37-335002406FDE}"/>
              </a:ext>
            </a:extLst>
          </p:cNvPr>
          <p:cNvSpPr/>
          <p:nvPr/>
        </p:nvSpPr>
        <p:spPr>
          <a:xfrm>
            <a:off x="813022" y="1438777"/>
            <a:ext cx="1699886" cy="25636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latin typeface="Comic Sans MS" panose="030F0702030302020204" pitchFamily="66" charset="0"/>
              </a:rPr>
              <a:t>Global</a:t>
            </a:r>
            <a:endParaRPr lang="ko-KR" altLang="en-US" sz="1100">
              <a:latin typeface="Comic Sans MS" panose="030F0702030302020204" pitchFamily="66" charset="0"/>
            </a:endParaRPr>
          </a:p>
        </p:txBody>
      </p:sp>
      <p:sp>
        <p:nvSpPr>
          <p:cNvPr id="209" name="사각형: 둥근 모서리 208">
            <a:extLst>
              <a:ext uri="{FF2B5EF4-FFF2-40B4-BE49-F238E27FC236}">
                <a16:creationId xmlns:a16="http://schemas.microsoft.com/office/drawing/2014/main" id="{1E25A27E-FA40-D214-586B-DBF66C7D61DC}"/>
              </a:ext>
            </a:extLst>
          </p:cNvPr>
          <p:cNvSpPr/>
          <p:nvPr/>
        </p:nvSpPr>
        <p:spPr>
          <a:xfrm>
            <a:off x="11296" y="1179038"/>
            <a:ext cx="1931803" cy="2563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latin typeface="Comic Sans MS" panose="030F0702030302020204" pitchFamily="66" charset="0"/>
              </a:rPr>
              <a:t>Mods-specific: O</a:t>
            </a:r>
            <a:endParaRPr lang="ko-KR" altLang="en-US" sz="1100">
              <a:latin typeface="Comic Sans MS" panose="030F0702030302020204" pitchFamily="66" charset="0"/>
            </a:endParaRPr>
          </a:p>
        </p:txBody>
      </p:sp>
      <p:sp>
        <p:nvSpPr>
          <p:cNvPr id="213" name="사각형: 둥근 모서리 212">
            <a:extLst>
              <a:ext uri="{FF2B5EF4-FFF2-40B4-BE49-F238E27FC236}">
                <a16:creationId xmlns:a16="http://schemas.microsoft.com/office/drawing/2014/main" id="{B0BB2544-BF61-4904-C1F5-0BED638A8528}"/>
              </a:ext>
            </a:extLst>
          </p:cNvPr>
          <p:cNvSpPr/>
          <p:nvPr/>
        </p:nvSpPr>
        <p:spPr>
          <a:xfrm>
            <a:off x="2037699" y="402051"/>
            <a:ext cx="1331456" cy="34083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800" b="1">
                <a:solidFill>
                  <a:srgbClr val="808080"/>
                </a:solidFill>
                <a:latin typeface="Comic Sans MS" panose="030F0702030302020204" pitchFamily="66" charset="0"/>
              </a:rPr>
              <a:t>#239</a:t>
            </a:r>
          </a:p>
        </p:txBody>
      </p:sp>
      <p:sp>
        <p:nvSpPr>
          <p:cNvPr id="211" name="사각형: 둥근 모서리 210">
            <a:extLst>
              <a:ext uri="{FF2B5EF4-FFF2-40B4-BE49-F238E27FC236}">
                <a16:creationId xmlns:a16="http://schemas.microsoft.com/office/drawing/2014/main" id="{093DA860-44A3-F3D6-087D-1808DB869C8F}"/>
              </a:ext>
            </a:extLst>
          </p:cNvPr>
          <p:cNvSpPr/>
          <p:nvPr/>
        </p:nvSpPr>
        <p:spPr>
          <a:xfrm>
            <a:off x="2513513" y="1440896"/>
            <a:ext cx="798747" cy="25636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latin typeface="Comic Sans MS" panose="030F0702030302020204" pitchFamily="66" charset="0"/>
              </a:rPr>
              <a:t>Rival</a:t>
            </a:r>
            <a:endParaRPr lang="ko-KR" altLang="en-US" sz="1100">
              <a:latin typeface="Comic Sans MS" panose="030F0702030302020204" pitchFamily="66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6C2BB9E-9112-AEDD-0601-3F19AB952333}"/>
              </a:ext>
            </a:extLst>
          </p:cNvPr>
          <p:cNvSpPr txBox="1"/>
          <p:nvPr/>
        </p:nvSpPr>
        <p:spPr>
          <a:xfrm>
            <a:off x="904926" y="12234"/>
            <a:ext cx="22655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MuangMuangE</a:t>
            </a:r>
          </a:p>
          <a:p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8812.3pp</a:t>
            </a:r>
          </a:p>
          <a:p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2,923,005 hits</a:t>
            </a:r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214" name="사각형: 둥근 모서리 213">
            <a:extLst>
              <a:ext uri="{FF2B5EF4-FFF2-40B4-BE49-F238E27FC236}">
                <a16:creationId xmlns:a16="http://schemas.microsoft.com/office/drawing/2014/main" id="{9CA68418-7BF6-CCDC-2EA4-575A9114C3F2}"/>
              </a:ext>
            </a:extLst>
          </p:cNvPr>
          <p:cNvSpPr/>
          <p:nvPr/>
        </p:nvSpPr>
        <p:spPr>
          <a:xfrm>
            <a:off x="8695204" y="0"/>
            <a:ext cx="3503358" cy="233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Search: </a:t>
            </a:r>
            <a:endParaRPr lang="ko-KR" altLang="en-US"/>
          </a:p>
        </p:txBody>
      </p:sp>
      <p:sp>
        <p:nvSpPr>
          <p:cNvPr id="216" name="사각형: 둥근 모서리 215">
            <a:extLst>
              <a:ext uri="{FF2B5EF4-FFF2-40B4-BE49-F238E27FC236}">
                <a16:creationId xmlns:a16="http://schemas.microsoft.com/office/drawing/2014/main" id="{88830E0E-6676-DF71-DE3F-90561BC95883}"/>
              </a:ext>
            </a:extLst>
          </p:cNvPr>
          <p:cNvSpPr/>
          <p:nvPr/>
        </p:nvSpPr>
        <p:spPr>
          <a:xfrm>
            <a:off x="2912886" y="6317285"/>
            <a:ext cx="920629" cy="54598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  <a:t>Tags</a:t>
            </a:r>
          </a:p>
        </p:txBody>
      </p:sp>
      <p:sp>
        <p:nvSpPr>
          <p:cNvPr id="218" name="사각형: 둥근 모서리 217">
            <a:extLst>
              <a:ext uri="{FF2B5EF4-FFF2-40B4-BE49-F238E27FC236}">
                <a16:creationId xmlns:a16="http://schemas.microsoft.com/office/drawing/2014/main" id="{95CF3BA5-8B8C-2E0E-F05E-204CF3854943}"/>
              </a:ext>
            </a:extLst>
          </p:cNvPr>
          <p:cNvSpPr/>
          <p:nvPr/>
        </p:nvSpPr>
        <p:spPr>
          <a:xfrm>
            <a:off x="8039344" y="6296641"/>
            <a:ext cx="920629" cy="54598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  <a:t>Editor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947C29-45B3-B367-3EA0-0DE52EFDCFEB}"/>
              </a:ext>
            </a:extLst>
          </p:cNvPr>
          <p:cNvSpPr txBox="1"/>
          <p:nvPr/>
        </p:nvSpPr>
        <p:spPr>
          <a:xfrm>
            <a:off x="5385036" y="3339414"/>
            <a:ext cx="1421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background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986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9F7B7477-C69E-19CF-86A2-FF3525D0FC30}"/>
              </a:ext>
            </a:extLst>
          </p:cNvPr>
          <p:cNvSpPr/>
          <p:nvPr/>
        </p:nvSpPr>
        <p:spPr>
          <a:xfrm>
            <a:off x="3389807" y="304660"/>
            <a:ext cx="5045276" cy="900442"/>
          </a:xfrm>
          <a:prstGeom prst="roundRect">
            <a:avLst>
              <a:gd name="adj" fmla="val 0"/>
            </a:avLst>
          </a:prstGeom>
          <a:solidFill>
            <a:srgbClr val="80808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Soliely</a:t>
            </a:r>
            <a:endParaRPr lang="en-US" altLang="ko-KR" sz="16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Comic Sans MS" panose="030F0702030302020204" pitchFamily="66" charset="0"/>
              </a:rPr>
              <a:t>Renatus</a:t>
            </a:r>
            <a:endParaRPr lang="en-US" altLang="ko-KR" sz="16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altLang="ko-KR" sz="1600">
                <a:solidFill>
                  <a:schemeClr val="bg1"/>
                </a:solidFill>
                <a:latin typeface="Comic Sans MS" panose="030F0702030302020204" pitchFamily="66" charset="0"/>
              </a:rPr>
              <a:t>Normal</a:t>
            </a:r>
          </a:p>
          <a:p>
            <a:pPr algn="ctr"/>
            <a:r>
              <a:rPr lang="en-US" altLang="ko-KR" sz="1200">
                <a:solidFill>
                  <a:schemeClr val="bg1"/>
                </a:solidFill>
                <a:latin typeface="Comic Sans MS" panose="030F0702030302020204" pitchFamily="66" charset="0"/>
              </a:rPr>
              <a:t>Gamu</a:t>
            </a:r>
            <a:endParaRPr lang="en-US" altLang="ko-KR" sz="16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59BF020-BC45-547A-234E-6DD489F98139}"/>
              </a:ext>
            </a:extLst>
          </p:cNvPr>
          <p:cNvSpPr/>
          <p:nvPr/>
        </p:nvSpPr>
        <p:spPr>
          <a:xfrm>
            <a:off x="9345336" y="2432104"/>
            <a:ext cx="2846664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3AA0E5B-6348-E8BA-6877-8BB135DB8F09}"/>
              </a:ext>
            </a:extLst>
          </p:cNvPr>
          <p:cNvSpPr/>
          <p:nvPr/>
        </p:nvSpPr>
        <p:spPr>
          <a:xfrm>
            <a:off x="8710206" y="2432104"/>
            <a:ext cx="629174" cy="5459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Comic Sans MS" panose="030F0702030302020204" pitchFamily="66" charset="0"/>
              </a:rPr>
              <a:t>14</a:t>
            </a:r>
            <a:endParaRPr lang="ko-KR" altLang="en-US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1EEB412-F1C8-6C7E-16C6-F619BD9391B4}"/>
              </a:ext>
            </a:extLst>
          </p:cNvPr>
          <p:cNvSpPr/>
          <p:nvPr/>
        </p:nvSpPr>
        <p:spPr>
          <a:xfrm>
            <a:off x="9776571" y="1876561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1E177B1-0F68-24CC-C741-5DC7278CDD76}"/>
              </a:ext>
            </a:extLst>
          </p:cNvPr>
          <p:cNvSpPr/>
          <p:nvPr/>
        </p:nvSpPr>
        <p:spPr>
          <a:xfrm>
            <a:off x="9147397" y="1876561"/>
            <a:ext cx="629174" cy="5459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18E82F4-969A-16E4-3453-20426DF1D47D}"/>
              </a:ext>
            </a:extLst>
          </p:cNvPr>
          <p:cNvSpPr/>
          <p:nvPr/>
        </p:nvSpPr>
        <p:spPr>
          <a:xfrm>
            <a:off x="9916360" y="4645052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7DDD59F-C938-3017-A47F-F9BC96EE3211}"/>
              </a:ext>
            </a:extLst>
          </p:cNvPr>
          <p:cNvSpPr/>
          <p:nvPr/>
        </p:nvSpPr>
        <p:spPr>
          <a:xfrm>
            <a:off x="9287186" y="4645052"/>
            <a:ext cx="629174" cy="5459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49EA5170-5B3F-4AF8-A35E-DC162EB4B2E2}"/>
              </a:ext>
            </a:extLst>
          </p:cNvPr>
          <p:cNvSpPr/>
          <p:nvPr/>
        </p:nvSpPr>
        <p:spPr>
          <a:xfrm>
            <a:off x="9040475" y="4692522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70F80685-381F-A094-B212-C25D773A5F28}"/>
              </a:ext>
            </a:extLst>
          </p:cNvPr>
          <p:cNvSpPr/>
          <p:nvPr/>
        </p:nvSpPr>
        <p:spPr>
          <a:xfrm>
            <a:off x="10827305" y="6290124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10F53AE2-D4FB-3A4E-5193-E253E557A1E9}"/>
              </a:ext>
            </a:extLst>
          </p:cNvPr>
          <p:cNvSpPr/>
          <p:nvPr/>
        </p:nvSpPr>
        <p:spPr>
          <a:xfrm>
            <a:off x="10177685" y="6290124"/>
            <a:ext cx="629174" cy="5459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509CF338-EB24-DB67-44C8-D58BA105589B}"/>
              </a:ext>
            </a:extLst>
          </p:cNvPr>
          <p:cNvSpPr/>
          <p:nvPr/>
        </p:nvSpPr>
        <p:spPr>
          <a:xfrm>
            <a:off x="10464044" y="5753742"/>
            <a:ext cx="2846664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1C2839C-33E2-1A7C-8031-980F835F6E6A}"/>
              </a:ext>
            </a:extLst>
          </p:cNvPr>
          <p:cNvSpPr/>
          <p:nvPr/>
        </p:nvSpPr>
        <p:spPr>
          <a:xfrm>
            <a:off x="9828914" y="5753742"/>
            <a:ext cx="629174" cy="5459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BA540B38-5DB8-BF82-6DAD-DA77CA7B3EC6}"/>
              </a:ext>
            </a:extLst>
          </p:cNvPr>
          <p:cNvSpPr/>
          <p:nvPr/>
        </p:nvSpPr>
        <p:spPr>
          <a:xfrm>
            <a:off x="10157193" y="5185160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F3414BE8-A8D6-B105-96E6-E10173577C3B}"/>
              </a:ext>
            </a:extLst>
          </p:cNvPr>
          <p:cNvSpPr/>
          <p:nvPr/>
        </p:nvSpPr>
        <p:spPr>
          <a:xfrm>
            <a:off x="9528019" y="5185160"/>
            <a:ext cx="629174" cy="5459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0786ECA1-5EF9-97DD-5369-F1C1569E2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" y="18714"/>
            <a:ext cx="884481" cy="874431"/>
          </a:xfrm>
          <a:prstGeom prst="rect">
            <a:avLst/>
          </a:prstGeom>
        </p:spPr>
      </p:pic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FDB6CAEE-6A69-3AC4-77A1-B86C83F8EEF6}"/>
              </a:ext>
            </a:extLst>
          </p:cNvPr>
          <p:cNvSpPr/>
          <p:nvPr/>
        </p:nvSpPr>
        <p:spPr>
          <a:xfrm>
            <a:off x="3817695" y="6317285"/>
            <a:ext cx="920629" cy="545988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mic Sans MS" panose="030F0702030302020204" pitchFamily="66" charset="0"/>
              </a:rPr>
              <a:t>Mods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mic Sans MS" panose="030F0702030302020204" pitchFamily="66" charset="0"/>
              </a:rPr>
              <a:t>1.25x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D8697C7E-AE2F-A441-4FA1-319C349EA890}"/>
              </a:ext>
            </a:extLst>
          </p:cNvPr>
          <p:cNvSpPr/>
          <p:nvPr/>
        </p:nvSpPr>
        <p:spPr>
          <a:xfrm>
            <a:off x="4716571" y="6317285"/>
            <a:ext cx="2390230" cy="545988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  <a:latin typeface="Comic Sans MS" panose="030F0702030302020204" pitchFamily="66" charset="0"/>
              </a:rPr>
              <a:t>Piano7</a:t>
            </a:r>
            <a:endParaRPr lang="en-US" altLang="ko-KR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65AC843F-FC63-CAA8-6BFF-40B95FAB3063}"/>
              </a:ext>
            </a:extLst>
          </p:cNvPr>
          <p:cNvSpPr/>
          <p:nvPr/>
        </p:nvSpPr>
        <p:spPr>
          <a:xfrm>
            <a:off x="7115993" y="6314128"/>
            <a:ext cx="920629" cy="545988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  <a:latin typeface="Comic Sans MS" panose="030F0702030302020204" pitchFamily="66" charset="0"/>
              </a:rPr>
              <a:t>Options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F69E3B84-7831-B7E3-F8B6-431E0E4AE6FC}"/>
              </a:ext>
            </a:extLst>
          </p:cNvPr>
          <p:cNvSpPr/>
          <p:nvPr/>
        </p:nvSpPr>
        <p:spPr>
          <a:xfrm>
            <a:off x="28570" y="1712056"/>
            <a:ext cx="3088991" cy="545988"/>
          </a:xfrm>
          <a:prstGeom prst="roundRect">
            <a:avLst>
              <a:gd name="adj" fmla="val 0"/>
            </a:avLst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AwesomePlayer1</a:t>
            </a:r>
          </a:p>
          <a:p>
            <a:pPr algn="r"/>
            <a:r>
              <a:rPr lang="en-US" altLang="ko-KR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1,099,912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EFFB9295-0230-C213-9916-3834B6DCD257}"/>
              </a:ext>
            </a:extLst>
          </p:cNvPr>
          <p:cNvSpPr/>
          <p:nvPr/>
        </p:nvSpPr>
        <p:spPr>
          <a:xfrm>
            <a:off x="3124125" y="1701498"/>
            <a:ext cx="181571" cy="545988"/>
          </a:xfrm>
          <a:prstGeom prst="roundRect">
            <a:avLst>
              <a:gd name="adj" fmla="val 0"/>
            </a:avLst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845A82C1-4280-D0E1-C06F-E286982B2C02}"/>
              </a:ext>
            </a:extLst>
          </p:cNvPr>
          <p:cNvSpPr/>
          <p:nvPr/>
        </p:nvSpPr>
        <p:spPr>
          <a:xfrm>
            <a:off x="586978" y="2274407"/>
            <a:ext cx="2095500" cy="545988"/>
          </a:xfrm>
          <a:prstGeom prst="roundRect">
            <a:avLst/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AwesomePlayer2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1,095,019</a:t>
            </a: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61E0F455-8856-26DA-6900-D932208A10A4}"/>
              </a:ext>
            </a:extLst>
          </p:cNvPr>
          <p:cNvSpPr/>
          <p:nvPr/>
        </p:nvSpPr>
        <p:spPr>
          <a:xfrm>
            <a:off x="586978" y="2274223"/>
            <a:ext cx="142875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A50D631D-DCCA-C672-66C9-DF8176748960}"/>
              </a:ext>
            </a:extLst>
          </p:cNvPr>
          <p:cNvSpPr/>
          <p:nvPr/>
        </p:nvSpPr>
        <p:spPr>
          <a:xfrm>
            <a:off x="2682479" y="2274223"/>
            <a:ext cx="629174" cy="545988"/>
          </a:xfrm>
          <a:prstGeom prst="round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endParaRPr lang="en-US" altLang="ko-KR" sz="12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966AD631-D322-E5DF-9A32-AC42A232CCA8}"/>
              </a:ext>
            </a:extLst>
          </p:cNvPr>
          <p:cNvSpPr/>
          <p:nvPr/>
        </p:nvSpPr>
        <p:spPr>
          <a:xfrm>
            <a:off x="34528" y="2274223"/>
            <a:ext cx="532524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6A2A4885-BCE8-683E-5C31-3DC35C9494AF}"/>
              </a:ext>
            </a:extLst>
          </p:cNvPr>
          <p:cNvSpPr/>
          <p:nvPr/>
        </p:nvSpPr>
        <p:spPr>
          <a:xfrm>
            <a:off x="586978" y="2828713"/>
            <a:ext cx="2095500" cy="545988"/>
          </a:xfrm>
          <a:prstGeom prst="roundRect">
            <a:avLst/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AwesomePlayer3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1,090,077</a:t>
            </a: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1055CE94-02E7-70E5-B93E-1C4B976FCCED}"/>
              </a:ext>
            </a:extLst>
          </p:cNvPr>
          <p:cNvSpPr/>
          <p:nvPr/>
        </p:nvSpPr>
        <p:spPr>
          <a:xfrm>
            <a:off x="2682479" y="2828529"/>
            <a:ext cx="629174" cy="545988"/>
          </a:xfrm>
          <a:prstGeom prst="round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59B1A2B0-4916-6AD8-6E39-8D351CFE68B6}"/>
              </a:ext>
            </a:extLst>
          </p:cNvPr>
          <p:cNvSpPr/>
          <p:nvPr/>
        </p:nvSpPr>
        <p:spPr>
          <a:xfrm>
            <a:off x="34528" y="2828529"/>
            <a:ext cx="532524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7B6784AF-9803-617C-B786-93463B9F959D}"/>
              </a:ext>
            </a:extLst>
          </p:cNvPr>
          <p:cNvSpPr/>
          <p:nvPr/>
        </p:nvSpPr>
        <p:spPr>
          <a:xfrm>
            <a:off x="586978" y="3387669"/>
            <a:ext cx="2095500" cy="545988"/>
          </a:xfrm>
          <a:prstGeom prst="roundRect">
            <a:avLst/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MuangMuangE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1,098,912</a:t>
            </a:r>
          </a:p>
        </p:txBody>
      </p:sp>
      <p:pic>
        <p:nvPicPr>
          <p:cNvPr id="133" name="그림 132">
            <a:extLst>
              <a:ext uri="{FF2B5EF4-FFF2-40B4-BE49-F238E27FC236}">
                <a16:creationId xmlns:a16="http://schemas.microsoft.com/office/drawing/2014/main" id="{B97F6D43-D90E-11E2-7AD0-5AC11F0B0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8" y="3387485"/>
            <a:ext cx="552450" cy="546172"/>
          </a:xfrm>
          <a:prstGeom prst="rect">
            <a:avLst/>
          </a:prstGeom>
          <a:solidFill>
            <a:srgbClr val="808080"/>
          </a:solidFill>
        </p:spPr>
      </p:pic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8D699299-D87F-059C-C9D1-4E24E0635BD8}"/>
              </a:ext>
            </a:extLst>
          </p:cNvPr>
          <p:cNvSpPr/>
          <p:nvPr/>
        </p:nvSpPr>
        <p:spPr>
          <a:xfrm>
            <a:off x="586978" y="3387485"/>
            <a:ext cx="142875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BDCE4E46-7FA0-9E9F-4915-A7560B0377EB}"/>
              </a:ext>
            </a:extLst>
          </p:cNvPr>
          <p:cNvSpPr/>
          <p:nvPr/>
        </p:nvSpPr>
        <p:spPr>
          <a:xfrm>
            <a:off x="2682479" y="3387485"/>
            <a:ext cx="629174" cy="545988"/>
          </a:xfrm>
          <a:prstGeom prst="round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chemeClr val="bg1"/>
                </a:solidFill>
                <a:latin typeface="Comic Sans MS" panose="030F0702030302020204" pitchFamily="66" charset="0"/>
              </a:rPr>
              <a:t>1.25</a:t>
            </a:r>
          </a:p>
          <a:p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A63F1A30-390E-E231-CC21-2F7CA4918D23}"/>
              </a:ext>
            </a:extLst>
          </p:cNvPr>
          <p:cNvSpPr/>
          <p:nvPr/>
        </p:nvSpPr>
        <p:spPr>
          <a:xfrm>
            <a:off x="581022" y="3912881"/>
            <a:ext cx="2095500" cy="545988"/>
          </a:xfrm>
          <a:prstGeom prst="roundRect">
            <a:avLst/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AwesomePlayer4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1,092,912</a:t>
            </a:r>
          </a:p>
        </p:txBody>
      </p:sp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B128CA87-36EF-709D-D1DA-755A3F5A990D}"/>
              </a:ext>
            </a:extLst>
          </p:cNvPr>
          <p:cNvSpPr/>
          <p:nvPr/>
        </p:nvSpPr>
        <p:spPr>
          <a:xfrm>
            <a:off x="2676523" y="3912697"/>
            <a:ext cx="629174" cy="545988"/>
          </a:xfrm>
          <a:prstGeom prst="round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chemeClr val="bg1"/>
                </a:solidFill>
                <a:latin typeface="Comic Sans MS" panose="030F0702030302020204" pitchFamily="66" charset="0"/>
              </a:rPr>
              <a:t>1.25</a:t>
            </a:r>
          </a:p>
          <a:p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BA610295-967E-3156-AAA0-A03D7332F10F}"/>
              </a:ext>
            </a:extLst>
          </p:cNvPr>
          <p:cNvSpPr/>
          <p:nvPr/>
        </p:nvSpPr>
        <p:spPr>
          <a:xfrm>
            <a:off x="586978" y="4458309"/>
            <a:ext cx="2095500" cy="545988"/>
          </a:xfrm>
          <a:prstGeom prst="roundRect">
            <a:avLst/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AwesomePlayer5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1,099,077</a:t>
            </a:r>
          </a:p>
        </p:txBody>
      </p: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36998334-05F9-D1F7-CD4D-4EB908709396}"/>
              </a:ext>
            </a:extLst>
          </p:cNvPr>
          <p:cNvSpPr/>
          <p:nvPr/>
        </p:nvSpPr>
        <p:spPr>
          <a:xfrm>
            <a:off x="2682479" y="4458125"/>
            <a:ext cx="629174" cy="545988"/>
          </a:xfrm>
          <a:prstGeom prst="round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F1B1E88E-69C5-18FD-0B77-3349AA5F08CC}"/>
              </a:ext>
            </a:extLst>
          </p:cNvPr>
          <p:cNvSpPr/>
          <p:nvPr/>
        </p:nvSpPr>
        <p:spPr>
          <a:xfrm>
            <a:off x="34528" y="4458125"/>
            <a:ext cx="532524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57" name="사각형: 둥근 모서리 156">
            <a:extLst>
              <a:ext uri="{FF2B5EF4-FFF2-40B4-BE49-F238E27FC236}">
                <a16:creationId xmlns:a16="http://schemas.microsoft.com/office/drawing/2014/main" id="{584F4C5B-3CFC-B3F5-07AB-9327CA97C466}"/>
              </a:ext>
            </a:extLst>
          </p:cNvPr>
          <p:cNvSpPr/>
          <p:nvPr/>
        </p:nvSpPr>
        <p:spPr>
          <a:xfrm>
            <a:off x="34528" y="3924034"/>
            <a:ext cx="532524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pic>
        <p:nvPicPr>
          <p:cNvPr id="161" name="그래픽 160" descr="비행기 단색으로 채워진">
            <a:extLst>
              <a:ext uri="{FF2B5EF4-FFF2-40B4-BE49-F238E27FC236}">
                <a16:creationId xmlns:a16="http://schemas.microsoft.com/office/drawing/2014/main" id="{CCB94006-1C54-77E6-85ED-B68293236C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580" y="2308784"/>
            <a:ext cx="511472" cy="511472"/>
          </a:xfrm>
          <a:prstGeom prst="rect">
            <a:avLst/>
          </a:prstGeom>
        </p:spPr>
      </p:pic>
      <p:pic>
        <p:nvPicPr>
          <p:cNvPr id="163" name="그래픽 162" descr="천사 같은 얼굴(윤곽선) 윤곽선">
            <a:extLst>
              <a:ext uri="{FF2B5EF4-FFF2-40B4-BE49-F238E27FC236}">
                <a16:creationId xmlns:a16="http://schemas.microsoft.com/office/drawing/2014/main" id="{6B0171CA-E38E-FBC1-7CE6-E83ADEA539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529" y="2870084"/>
            <a:ext cx="553056" cy="553056"/>
          </a:xfrm>
          <a:prstGeom prst="rect">
            <a:avLst/>
          </a:prstGeom>
        </p:spPr>
      </p:pic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B512EDBF-9CD9-500E-973A-854008A071DD}"/>
              </a:ext>
            </a:extLst>
          </p:cNvPr>
          <p:cNvSpPr/>
          <p:nvPr/>
        </p:nvSpPr>
        <p:spPr>
          <a:xfrm>
            <a:off x="587585" y="4453364"/>
            <a:ext cx="142875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50F1E9B9-F5CF-690B-3C07-A1BBF23C9A0E}"/>
              </a:ext>
            </a:extLst>
          </p:cNvPr>
          <p:cNvSpPr/>
          <p:nvPr/>
        </p:nvSpPr>
        <p:spPr>
          <a:xfrm>
            <a:off x="581021" y="5008720"/>
            <a:ext cx="2095500" cy="545988"/>
          </a:xfrm>
          <a:prstGeom prst="roundRect">
            <a:avLst/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AwesomePlayer6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1,095,812</a:t>
            </a:r>
          </a:p>
        </p:txBody>
      </p:sp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id="{19EAA1C0-367D-2C92-B905-1AE0E59D4F28}"/>
              </a:ext>
            </a:extLst>
          </p:cNvPr>
          <p:cNvSpPr/>
          <p:nvPr/>
        </p:nvSpPr>
        <p:spPr>
          <a:xfrm>
            <a:off x="2676522" y="5008536"/>
            <a:ext cx="629174" cy="545988"/>
          </a:xfrm>
          <a:prstGeom prst="round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71" name="사각형: 둥근 모서리 170">
            <a:extLst>
              <a:ext uri="{FF2B5EF4-FFF2-40B4-BE49-F238E27FC236}">
                <a16:creationId xmlns:a16="http://schemas.microsoft.com/office/drawing/2014/main" id="{C98DB95B-49C8-1EA3-F71C-6A0E1343165D}"/>
              </a:ext>
            </a:extLst>
          </p:cNvPr>
          <p:cNvSpPr/>
          <p:nvPr/>
        </p:nvSpPr>
        <p:spPr>
          <a:xfrm>
            <a:off x="28571" y="5008536"/>
            <a:ext cx="532524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73" name="사각형: 둥근 모서리 172">
            <a:extLst>
              <a:ext uri="{FF2B5EF4-FFF2-40B4-BE49-F238E27FC236}">
                <a16:creationId xmlns:a16="http://schemas.microsoft.com/office/drawing/2014/main" id="{4261F091-0723-33F0-5C53-FECC269C406A}"/>
              </a:ext>
            </a:extLst>
          </p:cNvPr>
          <p:cNvSpPr/>
          <p:nvPr/>
        </p:nvSpPr>
        <p:spPr>
          <a:xfrm>
            <a:off x="581628" y="5003775"/>
            <a:ext cx="142875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76" name="사각형: 둥근 모서리 175">
            <a:extLst>
              <a:ext uri="{FF2B5EF4-FFF2-40B4-BE49-F238E27FC236}">
                <a16:creationId xmlns:a16="http://schemas.microsoft.com/office/drawing/2014/main" id="{63F021A7-9314-7A94-F307-379CA689F1DA}"/>
              </a:ext>
            </a:extLst>
          </p:cNvPr>
          <p:cNvSpPr/>
          <p:nvPr/>
        </p:nvSpPr>
        <p:spPr>
          <a:xfrm>
            <a:off x="3412117" y="279377"/>
            <a:ext cx="5022966" cy="93101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20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81" name="사각형: 둥근 모서리 180">
            <a:extLst>
              <a:ext uri="{FF2B5EF4-FFF2-40B4-BE49-F238E27FC236}">
                <a16:creationId xmlns:a16="http://schemas.microsoft.com/office/drawing/2014/main" id="{5364F883-7853-E8E6-D1B1-EDE44391055F}"/>
              </a:ext>
            </a:extLst>
          </p:cNvPr>
          <p:cNvSpPr/>
          <p:nvPr/>
        </p:nvSpPr>
        <p:spPr>
          <a:xfrm>
            <a:off x="7118109" y="1003990"/>
            <a:ext cx="1308096" cy="2011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Ranked</a:t>
            </a:r>
            <a:endParaRPr lang="ko-KR" altLang="en-US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83" name="사각형: 둥근 모서리 182">
            <a:extLst>
              <a:ext uri="{FF2B5EF4-FFF2-40B4-BE49-F238E27FC236}">
                <a16:creationId xmlns:a16="http://schemas.microsoft.com/office/drawing/2014/main" id="{12CE051A-C448-A759-B16C-D70717128DBE}"/>
              </a:ext>
            </a:extLst>
          </p:cNvPr>
          <p:cNvSpPr/>
          <p:nvPr/>
        </p:nvSpPr>
        <p:spPr>
          <a:xfrm>
            <a:off x="3430876" y="327428"/>
            <a:ext cx="1411622" cy="2000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地球ヤバイ</a:t>
            </a:r>
            <a:endParaRPr lang="ko-KR" altLang="en-US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85" name="사각형: 둥근 모서리 184">
            <a:extLst>
              <a:ext uri="{FF2B5EF4-FFF2-40B4-BE49-F238E27FC236}">
                <a16:creationId xmlns:a16="http://schemas.microsoft.com/office/drawing/2014/main" id="{3F097EA9-1A24-B0CE-3106-5D1C4A380F35}"/>
              </a:ext>
            </a:extLst>
          </p:cNvPr>
          <p:cNvSpPr/>
          <p:nvPr/>
        </p:nvSpPr>
        <p:spPr>
          <a:xfrm>
            <a:off x="3385391" y="814535"/>
            <a:ext cx="1785236" cy="36450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03:28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182 BPM</a:t>
            </a:r>
            <a:r>
              <a:rPr lang="ko-KR" altLang="en-US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(91-182)</a:t>
            </a:r>
            <a:endParaRPr lang="ko-KR" altLang="en-US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87" name="사각형: 둥근 모서리 186">
            <a:extLst>
              <a:ext uri="{FF2B5EF4-FFF2-40B4-BE49-F238E27FC236}">
                <a16:creationId xmlns:a16="http://schemas.microsoft.com/office/drawing/2014/main" id="{2BBB3E7F-CBAB-7914-E0E1-5DD4FE6C79B1}"/>
              </a:ext>
            </a:extLst>
          </p:cNvPr>
          <p:cNvSpPr/>
          <p:nvPr/>
        </p:nvSpPr>
        <p:spPr>
          <a:xfrm>
            <a:off x="7145744" y="322176"/>
            <a:ext cx="1308097" cy="4116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>
                <a:solidFill>
                  <a:schemeClr val="tx1"/>
                </a:solidFill>
                <a:latin typeface="Comic Sans MS" panose="030F0702030302020204" pitchFamily="66" charset="0"/>
              </a:rPr>
              <a:t>◎ </a:t>
            </a:r>
            <a:r>
              <a:rPr lang="en-US" altLang="ko-KR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820</a:t>
            </a:r>
          </a:p>
          <a:p>
            <a:pPr algn="r"/>
            <a:r>
              <a:rPr lang="en-US" altLang="ko-KR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LN: 6%</a:t>
            </a:r>
            <a:endParaRPr lang="ko-KR" altLang="en-US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94" name="사각형: 둥근 모서리 193">
            <a:extLst>
              <a:ext uri="{FF2B5EF4-FFF2-40B4-BE49-F238E27FC236}">
                <a16:creationId xmlns:a16="http://schemas.microsoft.com/office/drawing/2014/main" id="{972EE83A-3039-6D9F-5D3A-2C33C772523A}"/>
              </a:ext>
            </a:extLst>
          </p:cNvPr>
          <p:cNvSpPr/>
          <p:nvPr/>
        </p:nvSpPr>
        <p:spPr>
          <a:xfrm>
            <a:off x="7841642" y="2987978"/>
            <a:ext cx="629174" cy="545988"/>
          </a:xfrm>
          <a:prstGeom prst="roundRect">
            <a:avLst>
              <a:gd name="adj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mic Sans MS" panose="030F0702030302020204" pitchFamily="66" charset="0"/>
              </a:rPr>
              <a:t>16</a:t>
            </a:r>
            <a:endParaRPr lang="ko-KR" altLang="en-US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96" name="사각형: 둥근 모서리 195">
            <a:extLst>
              <a:ext uri="{FF2B5EF4-FFF2-40B4-BE49-F238E27FC236}">
                <a16:creationId xmlns:a16="http://schemas.microsoft.com/office/drawing/2014/main" id="{517DD3A8-87E9-AAFD-B125-D1629297F4DB}"/>
              </a:ext>
            </a:extLst>
          </p:cNvPr>
          <p:cNvSpPr/>
          <p:nvPr/>
        </p:nvSpPr>
        <p:spPr>
          <a:xfrm>
            <a:off x="587585" y="5570981"/>
            <a:ext cx="2095500" cy="545988"/>
          </a:xfrm>
          <a:prstGeom prst="roundRect">
            <a:avLst/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AwesomePlayer7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993,113</a:t>
            </a:r>
          </a:p>
        </p:txBody>
      </p:sp>
      <p:sp>
        <p:nvSpPr>
          <p:cNvPr id="198" name="사각형: 둥근 모서리 197">
            <a:extLst>
              <a:ext uri="{FF2B5EF4-FFF2-40B4-BE49-F238E27FC236}">
                <a16:creationId xmlns:a16="http://schemas.microsoft.com/office/drawing/2014/main" id="{6F3E57D2-328B-0021-FB2E-28CDBF003477}"/>
              </a:ext>
            </a:extLst>
          </p:cNvPr>
          <p:cNvSpPr/>
          <p:nvPr/>
        </p:nvSpPr>
        <p:spPr>
          <a:xfrm>
            <a:off x="2683086" y="5570797"/>
            <a:ext cx="629174" cy="545988"/>
          </a:xfrm>
          <a:prstGeom prst="round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200" name="사각형: 둥근 모서리 199">
            <a:extLst>
              <a:ext uri="{FF2B5EF4-FFF2-40B4-BE49-F238E27FC236}">
                <a16:creationId xmlns:a16="http://schemas.microsoft.com/office/drawing/2014/main" id="{E4B9AC5C-95ED-1F3E-77BE-160B7CF156EB}"/>
              </a:ext>
            </a:extLst>
          </p:cNvPr>
          <p:cNvSpPr/>
          <p:nvPr/>
        </p:nvSpPr>
        <p:spPr>
          <a:xfrm>
            <a:off x="35135" y="5570797"/>
            <a:ext cx="532524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204" name="사각형: 둥근 모서리 203">
            <a:extLst>
              <a:ext uri="{FF2B5EF4-FFF2-40B4-BE49-F238E27FC236}">
                <a16:creationId xmlns:a16="http://schemas.microsoft.com/office/drawing/2014/main" id="{215DA0D0-FBAF-4D19-C246-D3376CABE3B6}"/>
              </a:ext>
            </a:extLst>
          </p:cNvPr>
          <p:cNvSpPr/>
          <p:nvPr/>
        </p:nvSpPr>
        <p:spPr>
          <a:xfrm>
            <a:off x="6040575" y="6670933"/>
            <a:ext cx="1077534" cy="2000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50">
                <a:solidFill>
                  <a:schemeClr val="tx1"/>
                </a:solidFill>
                <a:latin typeface="Comic Sans MS" panose="030F0702030302020204" pitchFamily="66" charset="0"/>
              </a:rPr>
              <a:t>7 Key</a:t>
            </a:r>
            <a:endParaRPr lang="ko-KR" altLang="en-US" sz="105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05" name="사각형: 둥근 모서리 204">
            <a:extLst>
              <a:ext uri="{FF2B5EF4-FFF2-40B4-BE49-F238E27FC236}">
                <a16:creationId xmlns:a16="http://schemas.microsoft.com/office/drawing/2014/main" id="{20D34CA2-141B-8D96-65E1-03C8A53013BB}"/>
              </a:ext>
            </a:extLst>
          </p:cNvPr>
          <p:cNvSpPr/>
          <p:nvPr/>
        </p:nvSpPr>
        <p:spPr>
          <a:xfrm>
            <a:off x="14274" y="1438777"/>
            <a:ext cx="798747" cy="25636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mic Sans MS" panose="030F0702030302020204" pitchFamily="66" charset="0"/>
              </a:rPr>
              <a:t>Local</a:t>
            </a:r>
            <a:endParaRPr lang="ko-KR" altLang="en-US" sz="14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07" name="사각형: 둥근 모서리 206">
            <a:extLst>
              <a:ext uri="{FF2B5EF4-FFF2-40B4-BE49-F238E27FC236}">
                <a16:creationId xmlns:a16="http://schemas.microsoft.com/office/drawing/2014/main" id="{EC5D3768-1880-310C-FA37-335002406FDE}"/>
              </a:ext>
            </a:extLst>
          </p:cNvPr>
          <p:cNvSpPr/>
          <p:nvPr/>
        </p:nvSpPr>
        <p:spPr>
          <a:xfrm>
            <a:off x="813022" y="1438777"/>
            <a:ext cx="1699886" cy="25636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chemeClr val="tx1"/>
                </a:solidFill>
                <a:latin typeface="Comic Sans MS" panose="030F0702030302020204" pitchFamily="66" charset="0"/>
              </a:rPr>
              <a:t>Global</a:t>
            </a:r>
            <a:endParaRPr lang="ko-KR" altLang="en-US" sz="11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09" name="사각형: 둥근 모서리 208">
            <a:extLst>
              <a:ext uri="{FF2B5EF4-FFF2-40B4-BE49-F238E27FC236}">
                <a16:creationId xmlns:a16="http://schemas.microsoft.com/office/drawing/2014/main" id="{1E25A27E-FA40-D214-586B-DBF66C7D61DC}"/>
              </a:ext>
            </a:extLst>
          </p:cNvPr>
          <p:cNvSpPr/>
          <p:nvPr/>
        </p:nvSpPr>
        <p:spPr>
          <a:xfrm>
            <a:off x="11296" y="1179038"/>
            <a:ext cx="1931803" cy="2563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chemeClr val="tx1"/>
                </a:solidFill>
                <a:latin typeface="Comic Sans MS" panose="030F0702030302020204" pitchFamily="66" charset="0"/>
              </a:rPr>
              <a:t>Mods-specific: O</a:t>
            </a:r>
            <a:endParaRPr lang="ko-KR" altLang="en-US" sz="11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13" name="사각형: 둥근 모서리 212">
            <a:extLst>
              <a:ext uri="{FF2B5EF4-FFF2-40B4-BE49-F238E27FC236}">
                <a16:creationId xmlns:a16="http://schemas.microsoft.com/office/drawing/2014/main" id="{B0BB2544-BF61-4904-C1F5-0BED638A8528}"/>
              </a:ext>
            </a:extLst>
          </p:cNvPr>
          <p:cNvSpPr/>
          <p:nvPr/>
        </p:nvSpPr>
        <p:spPr>
          <a:xfrm>
            <a:off x="2037699" y="402051"/>
            <a:ext cx="1331456" cy="34083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800" b="1">
                <a:solidFill>
                  <a:schemeClr val="tx1"/>
                </a:solidFill>
                <a:latin typeface="Comic Sans MS" panose="030F0702030302020204" pitchFamily="66" charset="0"/>
              </a:rPr>
              <a:t>#239</a:t>
            </a:r>
          </a:p>
        </p:txBody>
      </p:sp>
      <p:sp>
        <p:nvSpPr>
          <p:cNvPr id="211" name="사각형: 둥근 모서리 210">
            <a:extLst>
              <a:ext uri="{FF2B5EF4-FFF2-40B4-BE49-F238E27FC236}">
                <a16:creationId xmlns:a16="http://schemas.microsoft.com/office/drawing/2014/main" id="{093DA860-44A3-F3D6-087D-1808DB869C8F}"/>
              </a:ext>
            </a:extLst>
          </p:cNvPr>
          <p:cNvSpPr/>
          <p:nvPr/>
        </p:nvSpPr>
        <p:spPr>
          <a:xfrm>
            <a:off x="2513513" y="1440896"/>
            <a:ext cx="798747" cy="25636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mic Sans MS" panose="030F0702030302020204" pitchFamily="66" charset="0"/>
              </a:rPr>
              <a:t>Rival</a:t>
            </a:r>
            <a:endParaRPr lang="ko-KR" altLang="en-US" sz="11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6C2BB9E-9112-AEDD-0601-3F19AB952333}"/>
              </a:ext>
            </a:extLst>
          </p:cNvPr>
          <p:cNvSpPr txBox="1"/>
          <p:nvPr/>
        </p:nvSpPr>
        <p:spPr>
          <a:xfrm>
            <a:off x="904926" y="12234"/>
            <a:ext cx="22655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mic Sans MS" panose="030F0702030302020204" pitchFamily="66" charset="0"/>
              </a:rPr>
              <a:t>MuangMuangE</a:t>
            </a:r>
          </a:p>
          <a:p>
            <a:r>
              <a:rPr lang="en-US" altLang="ko-KR" sz="1400">
                <a:latin typeface="Comic Sans MS" panose="030F0702030302020204" pitchFamily="66" charset="0"/>
              </a:rPr>
              <a:t>8812.3pp</a:t>
            </a:r>
          </a:p>
          <a:p>
            <a:r>
              <a:rPr lang="en-US" altLang="ko-KR" sz="1400">
                <a:latin typeface="Comic Sans MS" panose="030F0702030302020204" pitchFamily="66" charset="0"/>
              </a:rPr>
              <a:t>2,923,005 hits</a:t>
            </a:r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214" name="사각형: 둥근 모서리 213">
            <a:extLst>
              <a:ext uri="{FF2B5EF4-FFF2-40B4-BE49-F238E27FC236}">
                <a16:creationId xmlns:a16="http://schemas.microsoft.com/office/drawing/2014/main" id="{9CA68418-7BF6-CCDC-2EA4-575A9114C3F2}"/>
              </a:ext>
            </a:extLst>
          </p:cNvPr>
          <p:cNvSpPr/>
          <p:nvPr/>
        </p:nvSpPr>
        <p:spPr>
          <a:xfrm>
            <a:off x="8695204" y="0"/>
            <a:ext cx="3503358" cy="233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</a:rPr>
              <a:t>Search: 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6" name="사각형: 둥근 모서리 215">
            <a:extLst>
              <a:ext uri="{FF2B5EF4-FFF2-40B4-BE49-F238E27FC236}">
                <a16:creationId xmlns:a16="http://schemas.microsoft.com/office/drawing/2014/main" id="{88830E0E-6676-DF71-DE3F-90561BC95883}"/>
              </a:ext>
            </a:extLst>
          </p:cNvPr>
          <p:cNvSpPr/>
          <p:nvPr/>
        </p:nvSpPr>
        <p:spPr>
          <a:xfrm>
            <a:off x="2912886" y="6317285"/>
            <a:ext cx="920629" cy="545988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  <a:t>Tags</a:t>
            </a:r>
          </a:p>
        </p:txBody>
      </p:sp>
      <p:sp>
        <p:nvSpPr>
          <p:cNvPr id="218" name="사각형: 둥근 모서리 217">
            <a:extLst>
              <a:ext uri="{FF2B5EF4-FFF2-40B4-BE49-F238E27FC236}">
                <a16:creationId xmlns:a16="http://schemas.microsoft.com/office/drawing/2014/main" id="{95CF3BA5-8B8C-2E0E-F05E-204CF3854943}"/>
              </a:ext>
            </a:extLst>
          </p:cNvPr>
          <p:cNvSpPr/>
          <p:nvPr/>
        </p:nvSpPr>
        <p:spPr>
          <a:xfrm>
            <a:off x="8038286" y="6313070"/>
            <a:ext cx="920629" cy="545988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mic Sans MS" panose="030F0702030302020204" pitchFamily="66" charset="0"/>
              </a:rPr>
              <a:t>Editor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947C29-45B3-B367-3EA0-0DE52EFDCFEB}"/>
              </a:ext>
            </a:extLst>
          </p:cNvPr>
          <p:cNvSpPr txBox="1"/>
          <p:nvPr/>
        </p:nvSpPr>
        <p:spPr>
          <a:xfrm>
            <a:off x="5385036" y="3339414"/>
            <a:ext cx="1421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background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020225C-0024-8838-B297-AC6326DBCD3B}"/>
              </a:ext>
            </a:extLst>
          </p:cNvPr>
          <p:cNvSpPr/>
          <p:nvPr/>
        </p:nvSpPr>
        <p:spPr>
          <a:xfrm>
            <a:off x="8444152" y="2979168"/>
            <a:ext cx="3707675" cy="532977"/>
          </a:xfrm>
          <a:prstGeom prst="roundRect">
            <a:avLst>
              <a:gd name="adj" fmla="val 0"/>
            </a:avLst>
          </a:prstGeom>
          <a:gradFill flip="none" rotWithShape="1">
            <a:gsLst>
              <a:gs pos="50000">
                <a:srgbClr val="D7D6D6">
                  <a:alpha val="60000"/>
                </a:srgbClr>
              </a:gs>
              <a:gs pos="25000">
                <a:srgbClr val="C7C6C6">
                  <a:alpha val="60000"/>
                </a:srgbClr>
              </a:gs>
              <a:gs pos="0">
                <a:srgbClr val="A6A6A6">
                  <a:alpha val="60000"/>
                </a:srgbClr>
              </a:gs>
              <a:gs pos="100000">
                <a:srgbClr val="E7E6E6">
                  <a:alpha val="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>
                <a:solidFill>
                  <a:schemeClr val="bg1"/>
                </a:solidFill>
                <a:latin typeface="Comic Sans MS" panose="030F0702030302020204" pitchFamily="66" charset="0"/>
              </a:rPr>
              <a:t>Renatus [Normal]</a:t>
            </a:r>
          </a:p>
          <a:p>
            <a:r>
              <a:rPr lang="en-US" altLang="ko-KR" sz="1800">
                <a:solidFill>
                  <a:schemeClr val="bg1"/>
                </a:solidFill>
                <a:latin typeface="Comic Sans MS" panose="030F0702030302020204" pitchFamily="66" charset="0"/>
              </a:rPr>
              <a:t>Soliely / Gamu</a:t>
            </a:r>
            <a:endParaRPr lang="ko-KR" altLang="en-US" sz="1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1FD943E-2094-6821-206D-ABFA883588BE}"/>
              </a:ext>
            </a:extLst>
          </p:cNvPr>
          <p:cNvSpPr/>
          <p:nvPr/>
        </p:nvSpPr>
        <p:spPr>
          <a:xfrm>
            <a:off x="11345648" y="3004744"/>
            <a:ext cx="855892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1098</a:t>
            </a:r>
          </a:p>
          <a:p>
            <a:pPr algn="r"/>
            <a:r>
              <a:rPr lang="en-US" altLang="ko-KR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-52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93D8E83-82B6-598F-C1CF-32615B2B210A}"/>
              </a:ext>
            </a:extLst>
          </p:cNvPr>
          <p:cNvSpPr/>
          <p:nvPr/>
        </p:nvSpPr>
        <p:spPr>
          <a:xfrm>
            <a:off x="7868306" y="3523573"/>
            <a:ext cx="629174" cy="545988"/>
          </a:xfrm>
          <a:prstGeom prst="roundRect">
            <a:avLst>
              <a:gd name="adj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mic Sans MS" panose="030F0702030302020204" pitchFamily="66" charset="0"/>
              </a:rPr>
              <a:t>16</a:t>
            </a:r>
            <a:endParaRPr lang="ko-KR" altLang="en-US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289AD1E-144C-5D8B-A968-5E154D77EF49}"/>
              </a:ext>
            </a:extLst>
          </p:cNvPr>
          <p:cNvSpPr/>
          <p:nvPr/>
        </p:nvSpPr>
        <p:spPr>
          <a:xfrm>
            <a:off x="8470816" y="3514763"/>
            <a:ext cx="3707675" cy="532977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alpha val="90000"/>
                </a:srgbClr>
              </a:gs>
              <a:gs pos="100000">
                <a:schemeClr val="accent5">
                  <a:lumMod val="20000"/>
                  <a:lumOff val="80000"/>
                  <a:alpha val="9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dirty="0">
                <a:solidFill>
                  <a:schemeClr val="bg1"/>
                </a:solidFill>
                <a:latin typeface="Comic Sans MS" panose="030F0702030302020204" pitchFamily="66" charset="0"/>
              </a:rPr>
              <a:t>Renatus [Normal]</a:t>
            </a:r>
          </a:p>
          <a:p>
            <a:r>
              <a:rPr lang="en-US" altLang="ko-KR" sz="18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Soliely</a:t>
            </a:r>
            <a:r>
              <a:rPr lang="en-US" altLang="ko-KR" sz="1800" dirty="0">
                <a:solidFill>
                  <a:schemeClr val="bg1"/>
                </a:solidFill>
                <a:latin typeface="Comic Sans MS" panose="030F0702030302020204" pitchFamily="66" charset="0"/>
              </a:rPr>
              <a:t> / </a:t>
            </a:r>
            <a:r>
              <a:rPr lang="en-US" altLang="ko-KR" sz="18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Gamu</a:t>
            </a:r>
            <a:endParaRPr lang="ko-KR" altLang="en-US" sz="1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92A52E5-E921-E449-FCF2-B8B8550AAC23}"/>
              </a:ext>
            </a:extLst>
          </p:cNvPr>
          <p:cNvSpPr/>
          <p:nvPr/>
        </p:nvSpPr>
        <p:spPr>
          <a:xfrm>
            <a:off x="11372312" y="3540339"/>
            <a:ext cx="855892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1098</a:t>
            </a:r>
          </a:p>
          <a:p>
            <a:pPr algn="r"/>
            <a:r>
              <a:rPr lang="en-US" altLang="ko-KR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-52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7C79404-A1F0-C247-BD81-2B787FCEAEF9}"/>
              </a:ext>
            </a:extLst>
          </p:cNvPr>
          <p:cNvSpPr/>
          <p:nvPr/>
        </p:nvSpPr>
        <p:spPr>
          <a:xfrm>
            <a:off x="8470816" y="4037562"/>
            <a:ext cx="3840135" cy="541064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808080">
                  <a:alpha val="89804"/>
                </a:srgbClr>
              </a:gs>
              <a:gs pos="100000">
                <a:srgbClr val="E0E0E0">
                  <a:alpha val="89804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7C96E4B-BA53-18EC-F370-820D10D979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236" y="4023787"/>
            <a:ext cx="563440" cy="56344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F8CA823-8559-3BF2-2AE1-11707C475582}"/>
              </a:ext>
            </a:extLst>
          </p:cNvPr>
          <p:cNvSpPr txBox="1"/>
          <p:nvPr/>
        </p:nvSpPr>
        <p:spPr>
          <a:xfrm>
            <a:off x="8958915" y="3999073"/>
            <a:ext cx="2055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chemeClr val="bg1"/>
                </a:solidFill>
                <a:latin typeface="Comic Sans MS" panose="030F0702030302020204" pitchFamily="66" charset="0"/>
              </a:rPr>
              <a:t>Renatus [Normal]</a:t>
            </a:r>
          </a:p>
          <a:p>
            <a:r>
              <a:rPr lang="en-US" altLang="ko-KR" sz="18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Soliely</a:t>
            </a:r>
            <a:r>
              <a:rPr lang="en-US" altLang="ko-KR" sz="1800" dirty="0">
                <a:solidFill>
                  <a:schemeClr val="bg1"/>
                </a:solidFill>
                <a:latin typeface="Comic Sans MS" panose="030F0702030302020204" pitchFamily="66" charset="0"/>
              </a:rPr>
              <a:t> / </a:t>
            </a:r>
            <a:r>
              <a:rPr lang="en-US" altLang="ko-KR" sz="18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Gamu</a:t>
            </a:r>
            <a:endParaRPr lang="ko-KR" altLang="en-US" sz="1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2AA173C-F2E4-DBD3-D487-C8BEA717A4EF}"/>
              </a:ext>
            </a:extLst>
          </p:cNvPr>
          <p:cNvSpPr txBox="1"/>
          <p:nvPr/>
        </p:nvSpPr>
        <p:spPr>
          <a:xfrm>
            <a:off x="8547974" y="4120841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chemeClr val="bg1"/>
                </a:solidFill>
                <a:latin typeface="Comic Sans MS" panose="030F0702030302020204" pitchFamily="66" charset="0"/>
              </a:rPr>
              <a:t>16</a:t>
            </a:r>
            <a:endParaRPr lang="ko-KR" altLang="en-US" sz="1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DEA602-9EF9-F552-0EEC-D254DBE7C5E8}"/>
              </a:ext>
            </a:extLst>
          </p:cNvPr>
          <p:cNvSpPr txBox="1"/>
          <p:nvPr/>
        </p:nvSpPr>
        <p:spPr>
          <a:xfrm>
            <a:off x="4677169" y="1358279"/>
            <a:ext cx="2492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/>
              <a:t>ChartBoardBox</a:t>
            </a:r>
            <a:endParaRPr lang="en-US" altLang="ko-KR" dirty="0"/>
          </a:p>
          <a:p>
            <a:pPr algn="ctr"/>
            <a:r>
              <a:rPr lang="en-US" altLang="ko-KR" dirty="0"/>
              <a:t>(stands for signboard)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C13118-1AA2-E6F5-9548-4706B67A4047}"/>
              </a:ext>
            </a:extLst>
          </p:cNvPr>
          <p:cNvSpPr txBox="1"/>
          <p:nvPr/>
        </p:nvSpPr>
        <p:spPr>
          <a:xfrm>
            <a:off x="5371683" y="5842070"/>
            <a:ext cx="117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ModeBox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236753-C304-2CC7-763F-9FC04A04BB25}"/>
              </a:ext>
            </a:extLst>
          </p:cNvPr>
          <p:cNvSpPr txBox="1"/>
          <p:nvPr/>
        </p:nvSpPr>
        <p:spPr>
          <a:xfrm>
            <a:off x="6884354" y="5865363"/>
            <a:ext cx="138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OptionsBox</a:t>
            </a: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D79388-2F90-711A-CBCF-14FD56FBEECD}"/>
              </a:ext>
            </a:extLst>
          </p:cNvPr>
          <p:cNvSpPr txBox="1"/>
          <p:nvPr/>
        </p:nvSpPr>
        <p:spPr>
          <a:xfrm>
            <a:off x="3800790" y="5858799"/>
            <a:ext cx="1149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ModsBox</a:t>
            </a:r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62E0AD-BB6F-29A0-552B-28F963F48DE1}"/>
              </a:ext>
            </a:extLst>
          </p:cNvPr>
          <p:cNvSpPr txBox="1"/>
          <p:nvPr/>
        </p:nvSpPr>
        <p:spPr>
          <a:xfrm>
            <a:off x="5238584" y="4206064"/>
            <a:ext cx="159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ChartItemBox</a:t>
            </a:r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0FD172-1CD0-5CDE-E1ED-A0F6C8EDF7BF}"/>
              </a:ext>
            </a:extLst>
          </p:cNvPr>
          <p:cNvSpPr txBox="1"/>
          <p:nvPr/>
        </p:nvSpPr>
        <p:spPr>
          <a:xfrm>
            <a:off x="3741650" y="4601920"/>
            <a:ext cx="1654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ChartLevelBox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6911E1E-7DCA-B3EB-6C39-7F908CECF9DB}"/>
              </a:ext>
            </a:extLst>
          </p:cNvPr>
          <p:cNvSpPr txBox="1"/>
          <p:nvPr/>
        </p:nvSpPr>
        <p:spPr>
          <a:xfrm>
            <a:off x="5268881" y="4601346"/>
            <a:ext cx="1538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ChartTextBox</a:t>
            </a:r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23B148-7F37-7E1D-BCE3-CE06B209E543}"/>
              </a:ext>
            </a:extLst>
          </p:cNvPr>
          <p:cNvSpPr txBox="1"/>
          <p:nvPr/>
        </p:nvSpPr>
        <p:spPr>
          <a:xfrm>
            <a:off x="6680688" y="4601346"/>
            <a:ext cx="170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ShortScoreBox</a:t>
            </a:r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47BCCF1F-11D7-C630-4239-257670A8BAC1}"/>
              </a:ext>
            </a:extLst>
          </p:cNvPr>
          <p:cNvSpPr/>
          <p:nvPr/>
        </p:nvSpPr>
        <p:spPr>
          <a:xfrm>
            <a:off x="4256371" y="4958657"/>
            <a:ext cx="3840135" cy="541064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808080">
                  <a:alpha val="89804"/>
                </a:srgbClr>
              </a:gs>
              <a:gs pos="100000">
                <a:srgbClr val="E0E0E0">
                  <a:alpha val="89804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D922BFED-E58E-3C33-F66A-0486ACB23E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791" y="4944882"/>
            <a:ext cx="563440" cy="5634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32286A67-6E46-34E8-2261-0A9A23C4A3E7}"/>
              </a:ext>
            </a:extLst>
          </p:cNvPr>
          <p:cNvSpPr txBox="1"/>
          <p:nvPr/>
        </p:nvSpPr>
        <p:spPr>
          <a:xfrm>
            <a:off x="4744470" y="4920168"/>
            <a:ext cx="2055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chemeClr val="bg1"/>
                </a:solidFill>
                <a:latin typeface="Comic Sans MS" panose="030F0702030302020204" pitchFamily="66" charset="0"/>
              </a:rPr>
              <a:t>Renatus [Normal]</a:t>
            </a:r>
          </a:p>
          <a:p>
            <a:r>
              <a:rPr lang="en-US" altLang="ko-KR" sz="18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Soliely</a:t>
            </a:r>
            <a:r>
              <a:rPr lang="en-US" altLang="ko-KR" sz="1800" dirty="0">
                <a:solidFill>
                  <a:schemeClr val="bg1"/>
                </a:solidFill>
                <a:latin typeface="Comic Sans MS" panose="030F0702030302020204" pitchFamily="66" charset="0"/>
              </a:rPr>
              <a:t> / </a:t>
            </a:r>
            <a:r>
              <a:rPr lang="en-US" altLang="ko-KR" sz="18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Gamu</a:t>
            </a:r>
            <a:endParaRPr lang="ko-KR" altLang="en-US" sz="1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21B3041-0A35-1200-BD70-EB761F595AA6}"/>
              </a:ext>
            </a:extLst>
          </p:cNvPr>
          <p:cNvSpPr txBox="1"/>
          <p:nvPr/>
        </p:nvSpPr>
        <p:spPr>
          <a:xfrm>
            <a:off x="4333529" y="5041936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chemeClr val="bg1"/>
                </a:solidFill>
                <a:latin typeface="Comic Sans MS" panose="030F0702030302020204" pitchFamily="66" charset="0"/>
              </a:rPr>
              <a:t>16</a:t>
            </a:r>
            <a:endParaRPr lang="ko-KR" altLang="en-US" sz="1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A9892E02-3D6A-41A7-1B08-30D9A24B7674}"/>
              </a:ext>
            </a:extLst>
          </p:cNvPr>
          <p:cNvSpPr/>
          <p:nvPr/>
        </p:nvSpPr>
        <p:spPr>
          <a:xfrm>
            <a:off x="7277927" y="4996628"/>
            <a:ext cx="855892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1098</a:t>
            </a:r>
          </a:p>
          <a:p>
            <a:pPr algn="r"/>
            <a:r>
              <a:rPr lang="en-US" altLang="ko-KR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-52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7609FC5-C831-9D80-9D7E-DF3D27BAF3F8}"/>
              </a:ext>
            </a:extLst>
          </p:cNvPr>
          <p:cNvSpPr txBox="1"/>
          <p:nvPr/>
        </p:nvSpPr>
        <p:spPr>
          <a:xfrm>
            <a:off x="9648074" y="344500"/>
            <a:ext cx="1250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SearchBox</a:t>
            </a:r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DF6E02A-69EB-0DB9-4475-C2D0754A2BD6}"/>
              </a:ext>
            </a:extLst>
          </p:cNvPr>
          <p:cNvSpPr txBox="1"/>
          <p:nvPr/>
        </p:nvSpPr>
        <p:spPr>
          <a:xfrm>
            <a:off x="3537421" y="2991420"/>
            <a:ext cx="1685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UserAvatarBox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8EA9EF7-0237-E9EC-8520-E186DCB19C4E}"/>
              </a:ext>
            </a:extLst>
          </p:cNvPr>
          <p:cNvSpPr txBox="1"/>
          <p:nvPr/>
        </p:nvSpPr>
        <p:spPr>
          <a:xfrm>
            <a:off x="3537421" y="2620125"/>
            <a:ext cx="1436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UserTextBox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758171-876E-C2D4-545F-A81A7251D67B}"/>
              </a:ext>
            </a:extLst>
          </p:cNvPr>
          <p:cNvSpPr txBox="1"/>
          <p:nvPr/>
        </p:nvSpPr>
        <p:spPr>
          <a:xfrm>
            <a:off x="3369155" y="1898175"/>
            <a:ext cx="154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ScoreTextBox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87BD45-A43F-1E12-6F22-53965E0A2BC7}"/>
              </a:ext>
            </a:extLst>
          </p:cNvPr>
          <p:cNvSpPr txBox="1"/>
          <p:nvPr/>
        </p:nvSpPr>
        <p:spPr>
          <a:xfrm>
            <a:off x="3373200" y="2175174"/>
            <a:ext cx="1683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ScoreLabelBox</a:t>
            </a:r>
            <a:endParaRPr lang="ko-KR" altLang="en-US" dirty="0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EA15AB18-02F0-53D4-A6B8-75F0F2674F15}"/>
              </a:ext>
            </a:extLst>
          </p:cNvPr>
          <p:cNvSpPr/>
          <p:nvPr/>
        </p:nvSpPr>
        <p:spPr>
          <a:xfrm rot="5400000">
            <a:off x="4261160" y="4960058"/>
            <a:ext cx="252000" cy="252000"/>
          </a:xfrm>
          <a:prstGeom prst="triangle">
            <a:avLst>
              <a:gd name="adj" fmla="val 40"/>
            </a:avLst>
          </a:prstGeom>
          <a:solidFill>
            <a:srgbClr val="FFFF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144000" tIns="108000" rIns="108000" rtlCol="0" anchor="ctr"/>
          <a:lstStyle/>
          <a:p>
            <a:r>
              <a:rPr lang="en-US" altLang="ko-KR" sz="1050" b="1">
                <a:solidFill>
                  <a:srgbClr val="7030A0"/>
                </a:solidFill>
              </a:rPr>
              <a:t>4</a:t>
            </a:r>
            <a:endParaRPr lang="ko-KR" altLang="en-US" sz="1050" b="1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549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사각형: 둥근 모서리 257">
            <a:extLst>
              <a:ext uri="{FF2B5EF4-FFF2-40B4-BE49-F238E27FC236}">
                <a16:creationId xmlns:a16="http://schemas.microsoft.com/office/drawing/2014/main" id="{83741082-B5EE-AF4E-BBAC-5D2EC72D1145}"/>
              </a:ext>
            </a:extLst>
          </p:cNvPr>
          <p:cNvSpPr/>
          <p:nvPr/>
        </p:nvSpPr>
        <p:spPr>
          <a:xfrm>
            <a:off x="0" y="4810017"/>
            <a:ext cx="8383272" cy="2035143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Chatting box</a:t>
            </a:r>
            <a:endParaRPr lang="ko-KR" altLang="en-US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9F7B7477-C69E-19CF-86A2-FF3525D0FC30}"/>
              </a:ext>
            </a:extLst>
          </p:cNvPr>
          <p:cNvSpPr/>
          <p:nvPr/>
        </p:nvSpPr>
        <p:spPr>
          <a:xfrm>
            <a:off x="3628418" y="304660"/>
            <a:ext cx="4568054" cy="900442"/>
          </a:xfrm>
          <a:prstGeom prst="roundRect">
            <a:avLst>
              <a:gd name="adj" fmla="val 0"/>
            </a:avLst>
          </a:prstGeom>
          <a:solidFill>
            <a:srgbClr val="80808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Soliely</a:t>
            </a:r>
            <a:endParaRPr lang="en-US" altLang="ko-KR" sz="18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Renatus</a:t>
            </a:r>
            <a:endParaRPr lang="en-US" altLang="ko-KR" sz="18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altLang="ko-KR" sz="1800" dirty="0">
                <a:solidFill>
                  <a:schemeClr val="bg1"/>
                </a:solidFill>
                <a:latin typeface="Comic Sans MS" panose="030F0702030302020204" pitchFamily="66" charset="0"/>
              </a:rPr>
              <a:t>Normal</a:t>
            </a: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0786ECA1-5EF9-97DD-5369-F1C1569E2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" y="18714"/>
            <a:ext cx="884481" cy="874431"/>
          </a:xfrm>
          <a:prstGeom prst="rect">
            <a:avLst/>
          </a:prstGeom>
        </p:spPr>
      </p:pic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FDB6CAEE-6A69-3AC4-77A1-B86C83F8EEF6}"/>
              </a:ext>
            </a:extLst>
          </p:cNvPr>
          <p:cNvSpPr/>
          <p:nvPr/>
        </p:nvSpPr>
        <p:spPr>
          <a:xfrm>
            <a:off x="8752884" y="6308920"/>
            <a:ext cx="693585" cy="545988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mic Sans MS" panose="030F0702030302020204" pitchFamily="66" charset="0"/>
              </a:rPr>
              <a:t>Mods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mic Sans MS" panose="030F0702030302020204" pitchFamily="66" charset="0"/>
              </a:rPr>
              <a:t>1.25x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D8697C7E-AE2F-A441-4FA1-319C349EA890}"/>
              </a:ext>
            </a:extLst>
          </p:cNvPr>
          <p:cNvSpPr/>
          <p:nvPr/>
        </p:nvSpPr>
        <p:spPr>
          <a:xfrm>
            <a:off x="9457778" y="6312726"/>
            <a:ext cx="1800755" cy="545988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  <a:latin typeface="Comic Sans MS" panose="030F0702030302020204" pitchFamily="66" charset="0"/>
              </a:rPr>
              <a:t>Piano7</a:t>
            </a:r>
            <a:endParaRPr lang="en-US" altLang="ko-KR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65AC843F-FC63-CAA8-6BFF-40B95FAB3063}"/>
              </a:ext>
            </a:extLst>
          </p:cNvPr>
          <p:cNvSpPr/>
          <p:nvPr/>
        </p:nvSpPr>
        <p:spPr>
          <a:xfrm>
            <a:off x="11494770" y="6309569"/>
            <a:ext cx="693585" cy="545988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Comic Sans MS" panose="030F0702030302020204" pitchFamily="66" charset="0"/>
              </a:rPr>
              <a:t>Options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F69E3B84-7831-B7E3-F8B6-431E0E4AE6FC}"/>
              </a:ext>
            </a:extLst>
          </p:cNvPr>
          <p:cNvSpPr/>
          <p:nvPr/>
        </p:nvSpPr>
        <p:spPr>
          <a:xfrm>
            <a:off x="0" y="912598"/>
            <a:ext cx="3088991" cy="545988"/>
          </a:xfrm>
          <a:prstGeom prst="roundRect">
            <a:avLst>
              <a:gd name="adj" fmla="val 0"/>
            </a:avLst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AwesomePlayer1</a:t>
            </a:r>
          </a:p>
          <a:p>
            <a:pPr algn="r"/>
            <a:r>
              <a:rPr lang="en-US" altLang="ko-KR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1,099,912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EFFB9295-0230-C213-9916-3834B6DCD257}"/>
              </a:ext>
            </a:extLst>
          </p:cNvPr>
          <p:cNvSpPr/>
          <p:nvPr/>
        </p:nvSpPr>
        <p:spPr>
          <a:xfrm>
            <a:off x="3095555" y="890752"/>
            <a:ext cx="181571" cy="545988"/>
          </a:xfrm>
          <a:prstGeom prst="roundRect">
            <a:avLst>
              <a:gd name="adj" fmla="val 0"/>
            </a:avLst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845A82C1-4280-D0E1-C06F-E286982B2C02}"/>
              </a:ext>
            </a:extLst>
          </p:cNvPr>
          <p:cNvSpPr/>
          <p:nvPr/>
        </p:nvSpPr>
        <p:spPr>
          <a:xfrm>
            <a:off x="553817" y="1656602"/>
            <a:ext cx="2095500" cy="545988"/>
          </a:xfrm>
          <a:prstGeom prst="roundRect">
            <a:avLst/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AwesomePlayer2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1,095,019</a:t>
            </a: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61E0F455-8856-26DA-6900-D932208A10A4}"/>
              </a:ext>
            </a:extLst>
          </p:cNvPr>
          <p:cNvSpPr/>
          <p:nvPr/>
        </p:nvSpPr>
        <p:spPr>
          <a:xfrm>
            <a:off x="553817" y="1656418"/>
            <a:ext cx="142875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A50D631D-DCCA-C672-66C9-DF8176748960}"/>
              </a:ext>
            </a:extLst>
          </p:cNvPr>
          <p:cNvSpPr/>
          <p:nvPr/>
        </p:nvSpPr>
        <p:spPr>
          <a:xfrm>
            <a:off x="2649318" y="1656418"/>
            <a:ext cx="629174" cy="545988"/>
          </a:xfrm>
          <a:prstGeom prst="round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endParaRPr lang="en-US" altLang="ko-KR" sz="12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966AD631-D322-E5DF-9A32-AC42A232CCA8}"/>
              </a:ext>
            </a:extLst>
          </p:cNvPr>
          <p:cNvSpPr/>
          <p:nvPr/>
        </p:nvSpPr>
        <p:spPr>
          <a:xfrm>
            <a:off x="1367" y="1656418"/>
            <a:ext cx="532524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6A2A4885-BCE8-683E-5C31-3DC35C9494AF}"/>
              </a:ext>
            </a:extLst>
          </p:cNvPr>
          <p:cNvSpPr/>
          <p:nvPr/>
        </p:nvSpPr>
        <p:spPr>
          <a:xfrm>
            <a:off x="553817" y="2210908"/>
            <a:ext cx="2095500" cy="545988"/>
          </a:xfrm>
          <a:prstGeom prst="roundRect">
            <a:avLst/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AwesomePlayer3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1,090,077</a:t>
            </a: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1055CE94-02E7-70E5-B93E-1C4B976FCCED}"/>
              </a:ext>
            </a:extLst>
          </p:cNvPr>
          <p:cNvSpPr/>
          <p:nvPr/>
        </p:nvSpPr>
        <p:spPr>
          <a:xfrm>
            <a:off x="2649318" y="2210724"/>
            <a:ext cx="629174" cy="545988"/>
          </a:xfrm>
          <a:prstGeom prst="round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59B1A2B0-4916-6AD8-6E39-8D351CFE68B6}"/>
              </a:ext>
            </a:extLst>
          </p:cNvPr>
          <p:cNvSpPr/>
          <p:nvPr/>
        </p:nvSpPr>
        <p:spPr>
          <a:xfrm>
            <a:off x="1367" y="2210724"/>
            <a:ext cx="532524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7B6784AF-9803-617C-B786-93463B9F959D}"/>
              </a:ext>
            </a:extLst>
          </p:cNvPr>
          <p:cNvSpPr/>
          <p:nvPr/>
        </p:nvSpPr>
        <p:spPr>
          <a:xfrm>
            <a:off x="553817" y="2769864"/>
            <a:ext cx="2095500" cy="545988"/>
          </a:xfrm>
          <a:prstGeom prst="roundRect">
            <a:avLst/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MuangMuangE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1,098,912</a:t>
            </a:r>
          </a:p>
        </p:txBody>
      </p:sp>
      <p:pic>
        <p:nvPicPr>
          <p:cNvPr id="133" name="그림 132">
            <a:extLst>
              <a:ext uri="{FF2B5EF4-FFF2-40B4-BE49-F238E27FC236}">
                <a16:creationId xmlns:a16="http://schemas.microsoft.com/office/drawing/2014/main" id="{B97F6D43-D90E-11E2-7AD0-5AC11F0B0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" y="2769680"/>
            <a:ext cx="552450" cy="546172"/>
          </a:xfrm>
          <a:prstGeom prst="rect">
            <a:avLst/>
          </a:prstGeom>
          <a:solidFill>
            <a:srgbClr val="808080"/>
          </a:solidFill>
        </p:spPr>
      </p:pic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8D699299-D87F-059C-C9D1-4E24E0635BD8}"/>
              </a:ext>
            </a:extLst>
          </p:cNvPr>
          <p:cNvSpPr/>
          <p:nvPr/>
        </p:nvSpPr>
        <p:spPr>
          <a:xfrm>
            <a:off x="553817" y="2769680"/>
            <a:ext cx="142875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BDCE4E46-7FA0-9E9F-4915-A7560B0377EB}"/>
              </a:ext>
            </a:extLst>
          </p:cNvPr>
          <p:cNvSpPr/>
          <p:nvPr/>
        </p:nvSpPr>
        <p:spPr>
          <a:xfrm>
            <a:off x="2649318" y="2769680"/>
            <a:ext cx="629174" cy="545988"/>
          </a:xfrm>
          <a:prstGeom prst="round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chemeClr val="bg1"/>
                </a:solidFill>
                <a:latin typeface="Comic Sans MS" panose="030F0702030302020204" pitchFamily="66" charset="0"/>
              </a:rPr>
              <a:t>1.25</a:t>
            </a:r>
          </a:p>
          <a:p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A63F1A30-390E-E231-CC21-2F7CA4918D23}"/>
              </a:ext>
            </a:extLst>
          </p:cNvPr>
          <p:cNvSpPr/>
          <p:nvPr/>
        </p:nvSpPr>
        <p:spPr>
          <a:xfrm>
            <a:off x="547861" y="3295076"/>
            <a:ext cx="2095500" cy="545988"/>
          </a:xfrm>
          <a:prstGeom prst="roundRect">
            <a:avLst/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AwesomePlayer4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1,092,912</a:t>
            </a:r>
          </a:p>
        </p:txBody>
      </p:sp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B128CA87-36EF-709D-D1DA-755A3F5A990D}"/>
              </a:ext>
            </a:extLst>
          </p:cNvPr>
          <p:cNvSpPr/>
          <p:nvPr/>
        </p:nvSpPr>
        <p:spPr>
          <a:xfrm>
            <a:off x="2643362" y="3294892"/>
            <a:ext cx="629174" cy="545988"/>
          </a:xfrm>
          <a:prstGeom prst="round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chemeClr val="bg1"/>
                </a:solidFill>
                <a:latin typeface="Comic Sans MS" panose="030F0702030302020204" pitchFamily="66" charset="0"/>
              </a:rPr>
              <a:t>1.25</a:t>
            </a:r>
          </a:p>
          <a:p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BA610295-967E-3156-AAA0-A03D7332F10F}"/>
              </a:ext>
            </a:extLst>
          </p:cNvPr>
          <p:cNvSpPr/>
          <p:nvPr/>
        </p:nvSpPr>
        <p:spPr>
          <a:xfrm>
            <a:off x="553817" y="3840504"/>
            <a:ext cx="2095500" cy="545988"/>
          </a:xfrm>
          <a:prstGeom prst="roundRect">
            <a:avLst/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AwesomePlayer5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1,099,077</a:t>
            </a:r>
          </a:p>
        </p:txBody>
      </p: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36998334-05F9-D1F7-CD4D-4EB908709396}"/>
              </a:ext>
            </a:extLst>
          </p:cNvPr>
          <p:cNvSpPr/>
          <p:nvPr/>
        </p:nvSpPr>
        <p:spPr>
          <a:xfrm>
            <a:off x="2649318" y="3840320"/>
            <a:ext cx="629174" cy="545988"/>
          </a:xfrm>
          <a:prstGeom prst="round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F1B1E88E-69C5-18FD-0B77-3349AA5F08CC}"/>
              </a:ext>
            </a:extLst>
          </p:cNvPr>
          <p:cNvSpPr/>
          <p:nvPr/>
        </p:nvSpPr>
        <p:spPr>
          <a:xfrm>
            <a:off x="1367" y="3840320"/>
            <a:ext cx="532524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57" name="사각형: 둥근 모서리 156">
            <a:extLst>
              <a:ext uri="{FF2B5EF4-FFF2-40B4-BE49-F238E27FC236}">
                <a16:creationId xmlns:a16="http://schemas.microsoft.com/office/drawing/2014/main" id="{584F4C5B-3CFC-B3F5-07AB-9327CA97C466}"/>
              </a:ext>
            </a:extLst>
          </p:cNvPr>
          <p:cNvSpPr/>
          <p:nvPr/>
        </p:nvSpPr>
        <p:spPr>
          <a:xfrm>
            <a:off x="1367" y="3306229"/>
            <a:ext cx="532524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pic>
        <p:nvPicPr>
          <p:cNvPr id="161" name="그래픽 160" descr="비행기 단색으로 채워진">
            <a:extLst>
              <a:ext uri="{FF2B5EF4-FFF2-40B4-BE49-F238E27FC236}">
                <a16:creationId xmlns:a16="http://schemas.microsoft.com/office/drawing/2014/main" id="{CCB94006-1C54-77E6-85ED-B68293236C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419" y="1690979"/>
            <a:ext cx="511472" cy="511472"/>
          </a:xfrm>
          <a:prstGeom prst="rect">
            <a:avLst/>
          </a:prstGeom>
        </p:spPr>
      </p:pic>
      <p:pic>
        <p:nvPicPr>
          <p:cNvPr id="163" name="그래픽 162" descr="천사 같은 얼굴(윤곽선) 윤곽선">
            <a:extLst>
              <a:ext uri="{FF2B5EF4-FFF2-40B4-BE49-F238E27FC236}">
                <a16:creationId xmlns:a16="http://schemas.microsoft.com/office/drawing/2014/main" id="{6B0171CA-E38E-FBC1-7CE6-E83ADEA539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68" y="2252279"/>
            <a:ext cx="553056" cy="553056"/>
          </a:xfrm>
          <a:prstGeom prst="rect">
            <a:avLst/>
          </a:prstGeom>
        </p:spPr>
      </p:pic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B512EDBF-9CD9-500E-973A-854008A071DD}"/>
              </a:ext>
            </a:extLst>
          </p:cNvPr>
          <p:cNvSpPr/>
          <p:nvPr/>
        </p:nvSpPr>
        <p:spPr>
          <a:xfrm>
            <a:off x="554424" y="3835559"/>
            <a:ext cx="142875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76" name="사각형: 둥근 모서리 175">
            <a:extLst>
              <a:ext uri="{FF2B5EF4-FFF2-40B4-BE49-F238E27FC236}">
                <a16:creationId xmlns:a16="http://schemas.microsoft.com/office/drawing/2014/main" id="{63F021A7-9314-7A94-F307-379CA689F1DA}"/>
              </a:ext>
            </a:extLst>
          </p:cNvPr>
          <p:cNvSpPr/>
          <p:nvPr/>
        </p:nvSpPr>
        <p:spPr>
          <a:xfrm>
            <a:off x="3412117" y="279377"/>
            <a:ext cx="5022966" cy="93101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20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81" name="사각형: 둥근 모서리 180">
            <a:extLst>
              <a:ext uri="{FF2B5EF4-FFF2-40B4-BE49-F238E27FC236}">
                <a16:creationId xmlns:a16="http://schemas.microsoft.com/office/drawing/2014/main" id="{5364F883-7853-E8E6-D1B1-EDE44391055F}"/>
              </a:ext>
            </a:extLst>
          </p:cNvPr>
          <p:cNvSpPr/>
          <p:nvPr/>
        </p:nvSpPr>
        <p:spPr>
          <a:xfrm>
            <a:off x="7118109" y="1003990"/>
            <a:ext cx="1308096" cy="2011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Ranked</a:t>
            </a:r>
            <a:endParaRPr lang="ko-KR" altLang="en-US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83" name="사각형: 둥근 모서리 182">
            <a:extLst>
              <a:ext uri="{FF2B5EF4-FFF2-40B4-BE49-F238E27FC236}">
                <a16:creationId xmlns:a16="http://schemas.microsoft.com/office/drawing/2014/main" id="{12CE051A-C448-A759-B16C-D70717128DBE}"/>
              </a:ext>
            </a:extLst>
          </p:cNvPr>
          <p:cNvSpPr/>
          <p:nvPr/>
        </p:nvSpPr>
        <p:spPr>
          <a:xfrm>
            <a:off x="3430876" y="327428"/>
            <a:ext cx="1411622" cy="2000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地球ヤバイ</a:t>
            </a:r>
            <a:endParaRPr lang="ko-KR" altLang="en-US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85" name="사각형: 둥근 모서리 184">
            <a:extLst>
              <a:ext uri="{FF2B5EF4-FFF2-40B4-BE49-F238E27FC236}">
                <a16:creationId xmlns:a16="http://schemas.microsoft.com/office/drawing/2014/main" id="{3F097EA9-1A24-B0CE-3106-5D1C4A380F35}"/>
              </a:ext>
            </a:extLst>
          </p:cNvPr>
          <p:cNvSpPr/>
          <p:nvPr/>
        </p:nvSpPr>
        <p:spPr>
          <a:xfrm>
            <a:off x="3385391" y="814535"/>
            <a:ext cx="1785236" cy="36450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03:28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182 BPM</a:t>
            </a:r>
            <a:r>
              <a:rPr lang="ko-KR" altLang="en-US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(91-182)</a:t>
            </a:r>
            <a:endParaRPr lang="ko-KR" altLang="en-US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87" name="사각형: 둥근 모서리 186">
            <a:extLst>
              <a:ext uri="{FF2B5EF4-FFF2-40B4-BE49-F238E27FC236}">
                <a16:creationId xmlns:a16="http://schemas.microsoft.com/office/drawing/2014/main" id="{2BBB3E7F-CBAB-7914-E0E1-5DD4FE6C79B1}"/>
              </a:ext>
            </a:extLst>
          </p:cNvPr>
          <p:cNvSpPr/>
          <p:nvPr/>
        </p:nvSpPr>
        <p:spPr>
          <a:xfrm>
            <a:off x="7145744" y="361932"/>
            <a:ext cx="1308097" cy="4116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Gamu</a:t>
            </a:r>
            <a:endParaRPr lang="en-US" altLang="ko-KR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r"/>
            <a:r>
              <a:rPr lang="ko-KR" altLang="en-US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◎ </a:t>
            </a:r>
            <a:r>
              <a:rPr lang="en-US" altLang="ko-KR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820</a:t>
            </a:r>
          </a:p>
          <a:p>
            <a:pPr algn="r"/>
            <a:r>
              <a:rPr lang="en-US" altLang="ko-KR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LN: 6%</a:t>
            </a:r>
            <a:endParaRPr lang="ko-KR" altLang="en-US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04" name="사각형: 둥근 모서리 203">
            <a:extLst>
              <a:ext uri="{FF2B5EF4-FFF2-40B4-BE49-F238E27FC236}">
                <a16:creationId xmlns:a16="http://schemas.microsoft.com/office/drawing/2014/main" id="{215DA0D0-FBAF-4D19-C246-D3376CABE3B6}"/>
              </a:ext>
            </a:extLst>
          </p:cNvPr>
          <p:cNvSpPr/>
          <p:nvPr/>
        </p:nvSpPr>
        <p:spPr>
          <a:xfrm>
            <a:off x="10458048" y="6666374"/>
            <a:ext cx="811794" cy="2000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50">
                <a:solidFill>
                  <a:schemeClr val="tx1"/>
                </a:solidFill>
                <a:latin typeface="Comic Sans MS" panose="030F0702030302020204" pitchFamily="66" charset="0"/>
              </a:rPr>
              <a:t>7 Key</a:t>
            </a:r>
            <a:endParaRPr lang="ko-KR" altLang="en-US" sz="105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13" name="사각형: 둥근 모서리 212">
            <a:extLst>
              <a:ext uri="{FF2B5EF4-FFF2-40B4-BE49-F238E27FC236}">
                <a16:creationId xmlns:a16="http://schemas.microsoft.com/office/drawing/2014/main" id="{B0BB2544-BF61-4904-C1F5-0BED638A8528}"/>
              </a:ext>
            </a:extLst>
          </p:cNvPr>
          <p:cNvSpPr/>
          <p:nvPr/>
        </p:nvSpPr>
        <p:spPr>
          <a:xfrm>
            <a:off x="2037699" y="402051"/>
            <a:ext cx="1331456" cy="34083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800" b="1">
                <a:solidFill>
                  <a:schemeClr val="tx1"/>
                </a:solidFill>
                <a:latin typeface="Comic Sans MS" panose="030F0702030302020204" pitchFamily="66" charset="0"/>
              </a:rPr>
              <a:t>#239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6C2BB9E-9112-AEDD-0601-3F19AB952333}"/>
              </a:ext>
            </a:extLst>
          </p:cNvPr>
          <p:cNvSpPr txBox="1"/>
          <p:nvPr/>
        </p:nvSpPr>
        <p:spPr>
          <a:xfrm>
            <a:off x="904926" y="12234"/>
            <a:ext cx="22655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mic Sans MS" panose="030F0702030302020204" pitchFamily="66" charset="0"/>
              </a:rPr>
              <a:t>MuangMuangE</a:t>
            </a:r>
          </a:p>
          <a:p>
            <a:r>
              <a:rPr lang="en-US" altLang="ko-KR" sz="1400">
                <a:latin typeface="Comic Sans MS" panose="030F0702030302020204" pitchFamily="66" charset="0"/>
              </a:rPr>
              <a:t>8812.3pp</a:t>
            </a:r>
          </a:p>
          <a:p>
            <a:r>
              <a:rPr lang="en-US" altLang="ko-KR" sz="1400">
                <a:latin typeface="Comic Sans MS" panose="030F0702030302020204" pitchFamily="66" charset="0"/>
              </a:rPr>
              <a:t>2,923,005 hits</a:t>
            </a:r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214" name="사각형: 둥근 모서리 213">
            <a:extLst>
              <a:ext uri="{FF2B5EF4-FFF2-40B4-BE49-F238E27FC236}">
                <a16:creationId xmlns:a16="http://schemas.microsoft.com/office/drawing/2014/main" id="{9CA68418-7BF6-CCDC-2EA4-575A9114C3F2}"/>
              </a:ext>
            </a:extLst>
          </p:cNvPr>
          <p:cNvSpPr/>
          <p:nvPr/>
        </p:nvSpPr>
        <p:spPr>
          <a:xfrm>
            <a:off x="8695204" y="0"/>
            <a:ext cx="3503358" cy="233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</a:rPr>
              <a:t>Search: </a:t>
            </a:r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60CCD5E3-641E-CFCB-C1C3-C279B58799FE}"/>
              </a:ext>
            </a:extLst>
          </p:cNvPr>
          <p:cNvGrpSpPr/>
          <p:nvPr/>
        </p:nvGrpSpPr>
        <p:grpSpPr>
          <a:xfrm>
            <a:off x="3984586" y="1279576"/>
            <a:ext cx="3878028" cy="646331"/>
            <a:chOff x="8351285" y="2951533"/>
            <a:chExt cx="3878028" cy="646331"/>
          </a:xfrm>
        </p:grpSpPr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15F136AA-A205-886C-F1A5-1E3E0F77FDA5}"/>
                </a:ext>
              </a:extLst>
            </p:cNvPr>
            <p:cNvSpPr/>
            <p:nvPr/>
          </p:nvSpPr>
          <p:spPr>
            <a:xfrm>
              <a:off x="8351865" y="2990022"/>
              <a:ext cx="3840135" cy="54106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808080">
                    <a:alpha val="89804"/>
                  </a:srgbClr>
                </a:gs>
                <a:gs pos="100000">
                  <a:srgbClr val="E0E0E0">
                    <a:alpha val="89804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4D51B783-FB1C-11ED-37F2-A678E8D25B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285" y="2976247"/>
              <a:ext cx="563440" cy="563440"/>
            </a:xfrm>
            <a:prstGeom prst="rect">
              <a:avLst/>
            </a:prstGeom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B20A502-082F-5D69-1807-13D72C985E46}"/>
                </a:ext>
              </a:extLst>
            </p:cNvPr>
            <p:cNvSpPr txBox="1"/>
            <p:nvPr/>
          </p:nvSpPr>
          <p:spPr>
            <a:xfrm>
              <a:off x="8839964" y="2951533"/>
              <a:ext cx="2055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 [Normal]</a:t>
              </a:r>
            </a:p>
            <a:p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/ </a:t>
              </a:r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D8CBC4C-84E7-637D-315E-2AB48C07D481}"/>
                </a:ext>
              </a:extLst>
            </p:cNvPr>
            <p:cNvSpPr txBox="1"/>
            <p:nvPr/>
          </p:nvSpPr>
          <p:spPr>
            <a:xfrm>
              <a:off x="8429023" y="3073301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16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7158790D-1ABB-3DA9-ADCC-85FDF5C1B038}"/>
                </a:ext>
              </a:extLst>
            </p:cNvPr>
            <p:cNvSpPr/>
            <p:nvPr/>
          </p:nvSpPr>
          <p:spPr>
            <a:xfrm>
              <a:off x="11373421" y="3027993"/>
              <a:ext cx="855892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1098</a:t>
              </a:r>
            </a:p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-52</a:t>
              </a:r>
            </a:p>
          </p:txBody>
        </p:sp>
        <p:sp>
          <p:nvSpPr>
            <p:cNvPr id="74" name="이등변 삼각형 73">
              <a:extLst>
                <a:ext uri="{FF2B5EF4-FFF2-40B4-BE49-F238E27FC236}">
                  <a16:creationId xmlns:a16="http://schemas.microsoft.com/office/drawing/2014/main" id="{2BFC69F9-175A-6C35-9E72-BA7B9D8A47BF}"/>
                </a:ext>
              </a:extLst>
            </p:cNvPr>
            <p:cNvSpPr/>
            <p:nvPr/>
          </p:nvSpPr>
          <p:spPr>
            <a:xfrm rot="5400000">
              <a:off x="8356654" y="2991423"/>
              <a:ext cx="252000" cy="252000"/>
            </a:xfrm>
            <a:prstGeom prst="triangle">
              <a:avLst>
                <a:gd name="adj" fmla="val 40"/>
              </a:avLst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108000" rIns="108000" rtlCol="0" anchor="ctr"/>
            <a:lstStyle/>
            <a:p>
              <a:r>
                <a:rPr lang="en-US" altLang="ko-KR" sz="1050" b="1">
                  <a:solidFill>
                    <a:srgbClr val="7030A0"/>
                  </a:solidFill>
                </a:rPr>
                <a:t>4</a:t>
              </a:r>
              <a:endParaRPr lang="ko-KR" altLang="en-US" sz="105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87F4272F-2210-D601-43AF-1E0895BF0290}"/>
              </a:ext>
            </a:extLst>
          </p:cNvPr>
          <p:cNvGrpSpPr/>
          <p:nvPr/>
        </p:nvGrpSpPr>
        <p:grpSpPr>
          <a:xfrm>
            <a:off x="3984586" y="1801158"/>
            <a:ext cx="3878028" cy="646331"/>
            <a:chOff x="8351285" y="2951533"/>
            <a:chExt cx="3878028" cy="646331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0135E8D6-318A-7F47-9FC5-99CA54EC9BC8}"/>
                </a:ext>
              </a:extLst>
            </p:cNvPr>
            <p:cNvSpPr/>
            <p:nvPr/>
          </p:nvSpPr>
          <p:spPr>
            <a:xfrm>
              <a:off x="8351865" y="2990022"/>
              <a:ext cx="3840135" cy="54106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808080">
                    <a:alpha val="89804"/>
                  </a:srgbClr>
                </a:gs>
                <a:gs pos="100000">
                  <a:srgbClr val="E0E0E0">
                    <a:alpha val="89804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id="{C321BF5E-994F-A10E-04AC-4A78B02F2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285" y="2976247"/>
              <a:ext cx="563440" cy="563440"/>
            </a:xfrm>
            <a:prstGeom prst="rect">
              <a:avLst/>
            </a:prstGeom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0663554-6BFE-6641-E644-8A8B4AE04A00}"/>
                </a:ext>
              </a:extLst>
            </p:cNvPr>
            <p:cNvSpPr txBox="1"/>
            <p:nvPr/>
          </p:nvSpPr>
          <p:spPr>
            <a:xfrm>
              <a:off x="8839964" y="2951533"/>
              <a:ext cx="2055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 [Normal]</a:t>
              </a:r>
            </a:p>
            <a:p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/ </a:t>
              </a:r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7432EDD-790E-78CD-8EC5-0184A0643402}"/>
                </a:ext>
              </a:extLst>
            </p:cNvPr>
            <p:cNvSpPr txBox="1"/>
            <p:nvPr/>
          </p:nvSpPr>
          <p:spPr>
            <a:xfrm>
              <a:off x="8429023" y="3073301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16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9658DFC7-569A-7059-69D4-C85A170C07EC}"/>
                </a:ext>
              </a:extLst>
            </p:cNvPr>
            <p:cNvSpPr/>
            <p:nvPr/>
          </p:nvSpPr>
          <p:spPr>
            <a:xfrm>
              <a:off x="11373421" y="3027993"/>
              <a:ext cx="855892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1098</a:t>
              </a:r>
            </a:p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-52</a:t>
              </a:r>
            </a:p>
          </p:txBody>
        </p:sp>
        <p:sp>
          <p:nvSpPr>
            <p:cNvPr id="85" name="이등변 삼각형 84">
              <a:extLst>
                <a:ext uri="{FF2B5EF4-FFF2-40B4-BE49-F238E27FC236}">
                  <a16:creationId xmlns:a16="http://schemas.microsoft.com/office/drawing/2014/main" id="{04D9D613-9606-0ABD-21B6-7AA9AF168526}"/>
                </a:ext>
              </a:extLst>
            </p:cNvPr>
            <p:cNvSpPr/>
            <p:nvPr/>
          </p:nvSpPr>
          <p:spPr>
            <a:xfrm rot="5400000">
              <a:off x="8356654" y="2991423"/>
              <a:ext cx="252000" cy="252000"/>
            </a:xfrm>
            <a:prstGeom prst="triangle">
              <a:avLst>
                <a:gd name="adj" fmla="val 40"/>
              </a:avLst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108000" rIns="108000" rtlCol="0" anchor="ctr"/>
            <a:lstStyle/>
            <a:p>
              <a:r>
                <a:rPr lang="en-US" altLang="ko-KR" sz="1050" b="1">
                  <a:solidFill>
                    <a:srgbClr val="7030A0"/>
                  </a:solidFill>
                </a:rPr>
                <a:t>4</a:t>
              </a:r>
              <a:endParaRPr lang="ko-KR" altLang="en-US" sz="105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E1AACFDB-DCBC-B6FC-E615-1C4BC1E697EF}"/>
              </a:ext>
            </a:extLst>
          </p:cNvPr>
          <p:cNvGrpSpPr/>
          <p:nvPr/>
        </p:nvGrpSpPr>
        <p:grpSpPr>
          <a:xfrm>
            <a:off x="3973278" y="2330289"/>
            <a:ext cx="3878028" cy="646331"/>
            <a:chOff x="8351285" y="2951533"/>
            <a:chExt cx="3878028" cy="646331"/>
          </a:xfrm>
        </p:grpSpPr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C8DC976E-D502-8663-2A1C-B145C0E1F714}"/>
                </a:ext>
              </a:extLst>
            </p:cNvPr>
            <p:cNvSpPr/>
            <p:nvPr/>
          </p:nvSpPr>
          <p:spPr>
            <a:xfrm>
              <a:off x="8351865" y="2990022"/>
              <a:ext cx="3840135" cy="54106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808080">
                    <a:alpha val="89804"/>
                  </a:srgbClr>
                </a:gs>
                <a:gs pos="100000">
                  <a:srgbClr val="E0E0E0">
                    <a:alpha val="89804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92" name="그림 91">
              <a:extLst>
                <a:ext uri="{FF2B5EF4-FFF2-40B4-BE49-F238E27FC236}">
                  <a16:creationId xmlns:a16="http://schemas.microsoft.com/office/drawing/2014/main" id="{B7E7B61D-0CD4-B767-E059-CA3435E5BC1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285" y="2976247"/>
              <a:ext cx="563440" cy="563440"/>
            </a:xfrm>
            <a:prstGeom prst="rect">
              <a:avLst/>
            </a:prstGeom>
          </p:spPr>
        </p:pic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9F00786-90C4-5D48-9817-94576D2F1907}"/>
                </a:ext>
              </a:extLst>
            </p:cNvPr>
            <p:cNvSpPr txBox="1"/>
            <p:nvPr/>
          </p:nvSpPr>
          <p:spPr>
            <a:xfrm>
              <a:off x="8839964" y="2951533"/>
              <a:ext cx="2055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 [Normal]</a:t>
              </a:r>
            </a:p>
            <a:p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/ </a:t>
              </a:r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E8A416B-E1E1-E8F7-7670-DA546D50D439}"/>
                </a:ext>
              </a:extLst>
            </p:cNvPr>
            <p:cNvSpPr txBox="1"/>
            <p:nvPr/>
          </p:nvSpPr>
          <p:spPr>
            <a:xfrm>
              <a:off x="8429023" y="3073301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16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id="{D8613098-2C9F-D3AE-4CEB-527D1D11FB34}"/>
                </a:ext>
              </a:extLst>
            </p:cNvPr>
            <p:cNvSpPr/>
            <p:nvPr/>
          </p:nvSpPr>
          <p:spPr>
            <a:xfrm>
              <a:off x="11373421" y="3027993"/>
              <a:ext cx="855892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1098</a:t>
              </a:r>
            </a:p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-52</a:t>
              </a:r>
            </a:p>
          </p:txBody>
        </p:sp>
        <p:sp>
          <p:nvSpPr>
            <p:cNvPr id="97" name="이등변 삼각형 96">
              <a:extLst>
                <a:ext uri="{FF2B5EF4-FFF2-40B4-BE49-F238E27FC236}">
                  <a16:creationId xmlns:a16="http://schemas.microsoft.com/office/drawing/2014/main" id="{03284DF1-A725-AEB9-AFFF-2217588B4D15}"/>
                </a:ext>
              </a:extLst>
            </p:cNvPr>
            <p:cNvSpPr/>
            <p:nvPr/>
          </p:nvSpPr>
          <p:spPr>
            <a:xfrm rot="5400000">
              <a:off x="8356654" y="2991423"/>
              <a:ext cx="252000" cy="252000"/>
            </a:xfrm>
            <a:prstGeom prst="triangle">
              <a:avLst>
                <a:gd name="adj" fmla="val 40"/>
              </a:avLst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108000" rIns="108000" rtlCol="0" anchor="ctr"/>
            <a:lstStyle/>
            <a:p>
              <a:r>
                <a:rPr lang="en-US" altLang="ko-KR" sz="1050" b="1">
                  <a:solidFill>
                    <a:srgbClr val="7030A0"/>
                  </a:solidFill>
                </a:rPr>
                <a:t>4</a:t>
              </a:r>
              <a:endParaRPr lang="ko-KR" altLang="en-US" sz="105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A693E39D-DB66-504F-5D77-B5902BA5C183}"/>
              </a:ext>
            </a:extLst>
          </p:cNvPr>
          <p:cNvGrpSpPr/>
          <p:nvPr/>
        </p:nvGrpSpPr>
        <p:grpSpPr>
          <a:xfrm>
            <a:off x="3973278" y="2851871"/>
            <a:ext cx="3878028" cy="646331"/>
            <a:chOff x="8351285" y="2951533"/>
            <a:chExt cx="3878028" cy="646331"/>
          </a:xfrm>
        </p:grpSpPr>
        <p:sp>
          <p:nvSpPr>
            <p:cNvPr id="99" name="사각형: 둥근 모서리 98">
              <a:extLst>
                <a:ext uri="{FF2B5EF4-FFF2-40B4-BE49-F238E27FC236}">
                  <a16:creationId xmlns:a16="http://schemas.microsoft.com/office/drawing/2014/main" id="{7CD65135-AED5-4223-771B-7FFCC30E7924}"/>
                </a:ext>
              </a:extLst>
            </p:cNvPr>
            <p:cNvSpPr/>
            <p:nvPr/>
          </p:nvSpPr>
          <p:spPr>
            <a:xfrm>
              <a:off x="8351865" y="2990022"/>
              <a:ext cx="3840135" cy="54106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808080">
                    <a:alpha val="89804"/>
                  </a:srgbClr>
                </a:gs>
                <a:gs pos="100000">
                  <a:srgbClr val="E0E0E0">
                    <a:alpha val="89804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100" name="그림 99">
              <a:extLst>
                <a:ext uri="{FF2B5EF4-FFF2-40B4-BE49-F238E27FC236}">
                  <a16:creationId xmlns:a16="http://schemas.microsoft.com/office/drawing/2014/main" id="{C44C1A97-327F-3E2D-2B4F-ACFC60CB2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285" y="2976247"/>
              <a:ext cx="563440" cy="563440"/>
            </a:xfrm>
            <a:prstGeom prst="rect">
              <a:avLst/>
            </a:prstGeom>
          </p:spPr>
        </p:pic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43A84DA4-3CBE-2283-7321-51F19FFD8587}"/>
                </a:ext>
              </a:extLst>
            </p:cNvPr>
            <p:cNvSpPr txBox="1"/>
            <p:nvPr/>
          </p:nvSpPr>
          <p:spPr>
            <a:xfrm>
              <a:off x="8839964" y="2951533"/>
              <a:ext cx="2055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 [Normal]</a:t>
              </a:r>
            </a:p>
            <a:p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/ </a:t>
              </a:r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7A567305-D10A-95B7-54B9-E94ABCB41EC0}"/>
                </a:ext>
              </a:extLst>
            </p:cNvPr>
            <p:cNvSpPr txBox="1"/>
            <p:nvPr/>
          </p:nvSpPr>
          <p:spPr>
            <a:xfrm>
              <a:off x="8429023" y="3073301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16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03" name="사각형: 둥근 모서리 102">
              <a:extLst>
                <a:ext uri="{FF2B5EF4-FFF2-40B4-BE49-F238E27FC236}">
                  <a16:creationId xmlns:a16="http://schemas.microsoft.com/office/drawing/2014/main" id="{DA2BE956-CB41-B2F1-CA2B-59133BBF8505}"/>
                </a:ext>
              </a:extLst>
            </p:cNvPr>
            <p:cNvSpPr/>
            <p:nvPr/>
          </p:nvSpPr>
          <p:spPr>
            <a:xfrm>
              <a:off x="11373421" y="3027993"/>
              <a:ext cx="855892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1098</a:t>
              </a:r>
            </a:p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-52</a:t>
              </a:r>
            </a:p>
          </p:txBody>
        </p:sp>
        <p:sp>
          <p:nvSpPr>
            <p:cNvPr id="104" name="이등변 삼각형 103">
              <a:extLst>
                <a:ext uri="{FF2B5EF4-FFF2-40B4-BE49-F238E27FC236}">
                  <a16:creationId xmlns:a16="http://schemas.microsoft.com/office/drawing/2014/main" id="{390F9C0B-2CF2-8CDE-6EBD-5F9F764FA55D}"/>
                </a:ext>
              </a:extLst>
            </p:cNvPr>
            <p:cNvSpPr/>
            <p:nvPr/>
          </p:nvSpPr>
          <p:spPr>
            <a:xfrm rot="5400000">
              <a:off x="8356654" y="2991423"/>
              <a:ext cx="252000" cy="252000"/>
            </a:xfrm>
            <a:prstGeom prst="triangle">
              <a:avLst>
                <a:gd name="adj" fmla="val 40"/>
              </a:avLst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108000" rIns="108000" rtlCol="0" anchor="ctr"/>
            <a:lstStyle/>
            <a:p>
              <a:r>
                <a:rPr lang="en-US" altLang="ko-KR" sz="1050" b="1">
                  <a:solidFill>
                    <a:srgbClr val="7030A0"/>
                  </a:solidFill>
                </a:rPr>
                <a:t>4</a:t>
              </a:r>
              <a:endParaRPr lang="ko-KR" altLang="en-US" sz="105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7B247767-F7FC-FC70-9B09-D4D6AEC331FE}"/>
              </a:ext>
            </a:extLst>
          </p:cNvPr>
          <p:cNvGrpSpPr/>
          <p:nvPr/>
        </p:nvGrpSpPr>
        <p:grpSpPr>
          <a:xfrm>
            <a:off x="3973278" y="3398025"/>
            <a:ext cx="3878028" cy="646331"/>
            <a:chOff x="8351285" y="2951533"/>
            <a:chExt cx="3878028" cy="646331"/>
          </a:xfrm>
        </p:grpSpPr>
        <p:sp>
          <p:nvSpPr>
            <p:cNvPr id="106" name="사각형: 둥근 모서리 105">
              <a:extLst>
                <a:ext uri="{FF2B5EF4-FFF2-40B4-BE49-F238E27FC236}">
                  <a16:creationId xmlns:a16="http://schemas.microsoft.com/office/drawing/2014/main" id="{F787FDEB-70CA-52ED-383E-25FAD959883E}"/>
                </a:ext>
              </a:extLst>
            </p:cNvPr>
            <p:cNvSpPr/>
            <p:nvPr/>
          </p:nvSpPr>
          <p:spPr>
            <a:xfrm>
              <a:off x="8351865" y="2990022"/>
              <a:ext cx="3840135" cy="54106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808080">
                    <a:alpha val="89804"/>
                  </a:srgbClr>
                </a:gs>
                <a:gs pos="100000">
                  <a:srgbClr val="E0E0E0">
                    <a:alpha val="89804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107" name="그림 106">
              <a:extLst>
                <a:ext uri="{FF2B5EF4-FFF2-40B4-BE49-F238E27FC236}">
                  <a16:creationId xmlns:a16="http://schemas.microsoft.com/office/drawing/2014/main" id="{2C952566-69EC-DEC6-5118-0776C103353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285" y="2976247"/>
              <a:ext cx="563440" cy="563440"/>
            </a:xfrm>
            <a:prstGeom prst="rect">
              <a:avLst/>
            </a:prstGeom>
          </p:spPr>
        </p:pic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4509E7B6-DB5A-BE00-B8B5-AB0BA06BFB45}"/>
                </a:ext>
              </a:extLst>
            </p:cNvPr>
            <p:cNvSpPr txBox="1"/>
            <p:nvPr/>
          </p:nvSpPr>
          <p:spPr>
            <a:xfrm>
              <a:off x="8839964" y="2951533"/>
              <a:ext cx="2055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 [Normal]</a:t>
              </a:r>
            </a:p>
            <a:p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/ </a:t>
              </a:r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86B26445-E884-FFDA-54D5-BD0776BB39D3}"/>
                </a:ext>
              </a:extLst>
            </p:cNvPr>
            <p:cNvSpPr txBox="1"/>
            <p:nvPr/>
          </p:nvSpPr>
          <p:spPr>
            <a:xfrm>
              <a:off x="8429023" y="3073301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16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10" name="사각형: 둥근 모서리 109">
              <a:extLst>
                <a:ext uri="{FF2B5EF4-FFF2-40B4-BE49-F238E27FC236}">
                  <a16:creationId xmlns:a16="http://schemas.microsoft.com/office/drawing/2014/main" id="{569D7548-5A25-5B71-C5A0-F5B97969E0F4}"/>
                </a:ext>
              </a:extLst>
            </p:cNvPr>
            <p:cNvSpPr/>
            <p:nvPr/>
          </p:nvSpPr>
          <p:spPr>
            <a:xfrm>
              <a:off x="11373421" y="3027993"/>
              <a:ext cx="855892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1098</a:t>
              </a:r>
            </a:p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-52</a:t>
              </a:r>
            </a:p>
          </p:txBody>
        </p:sp>
        <p:sp>
          <p:nvSpPr>
            <p:cNvPr id="112" name="이등변 삼각형 111">
              <a:extLst>
                <a:ext uri="{FF2B5EF4-FFF2-40B4-BE49-F238E27FC236}">
                  <a16:creationId xmlns:a16="http://schemas.microsoft.com/office/drawing/2014/main" id="{003E7E42-8EA5-D66A-AE4C-4521886198A3}"/>
                </a:ext>
              </a:extLst>
            </p:cNvPr>
            <p:cNvSpPr/>
            <p:nvPr/>
          </p:nvSpPr>
          <p:spPr>
            <a:xfrm rot="5400000">
              <a:off x="8356654" y="2991423"/>
              <a:ext cx="252000" cy="252000"/>
            </a:xfrm>
            <a:prstGeom prst="triangle">
              <a:avLst>
                <a:gd name="adj" fmla="val 40"/>
              </a:avLst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108000" rIns="108000" rtlCol="0" anchor="ctr"/>
            <a:lstStyle/>
            <a:p>
              <a:r>
                <a:rPr lang="en-US" altLang="ko-KR" sz="1050" b="1">
                  <a:solidFill>
                    <a:srgbClr val="7030A0"/>
                  </a:solidFill>
                </a:rPr>
                <a:t>4</a:t>
              </a:r>
              <a:endParaRPr lang="ko-KR" altLang="en-US" sz="105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5FF2B548-11A2-EEC4-7076-289710AE4F77}"/>
              </a:ext>
            </a:extLst>
          </p:cNvPr>
          <p:cNvGrpSpPr/>
          <p:nvPr/>
        </p:nvGrpSpPr>
        <p:grpSpPr>
          <a:xfrm>
            <a:off x="3961970" y="3927156"/>
            <a:ext cx="3878028" cy="646331"/>
            <a:chOff x="8351285" y="2951533"/>
            <a:chExt cx="3878028" cy="646331"/>
          </a:xfrm>
        </p:grpSpPr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2381477A-6A2E-9063-5985-B01FF3071825}"/>
                </a:ext>
              </a:extLst>
            </p:cNvPr>
            <p:cNvSpPr/>
            <p:nvPr/>
          </p:nvSpPr>
          <p:spPr>
            <a:xfrm>
              <a:off x="8351865" y="2990022"/>
              <a:ext cx="3840135" cy="54106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808080">
                    <a:alpha val="89804"/>
                  </a:srgbClr>
                </a:gs>
                <a:gs pos="100000">
                  <a:srgbClr val="E0E0E0">
                    <a:alpha val="89804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118" name="그림 117">
              <a:extLst>
                <a:ext uri="{FF2B5EF4-FFF2-40B4-BE49-F238E27FC236}">
                  <a16:creationId xmlns:a16="http://schemas.microsoft.com/office/drawing/2014/main" id="{33CD5D17-5E80-FC09-9A21-CC06B2D3C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285" y="2976247"/>
              <a:ext cx="563440" cy="563440"/>
            </a:xfrm>
            <a:prstGeom prst="rect">
              <a:avLst/>
            </a:prstGeom>
          </p:spPr>
        </p:pic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5D5445D-9C80-5236-575C-E59D7F75EC3F}"/>
                </a:ext>
              </a:extLst>
            </p:cNvPr>
            <p:cNvSpPr txBox="1"/>
            <p:nvPr/>
          </p:nvSpPr>
          <p:spPr>
            <a:xfrm>
              <a:off x="8839964" y="2951533"/>
              <a:ext cx="2055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 [Normal]</a:t>
              </a:r>
            </a:p>
            <a:p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/ </a:t>
              </a:r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1E6F4DE-7D3E-CAA3-59D7-CE8DBA57DDC0}"/>
                </a:ext>
              </a:extLst>
            </p:cNvPr>
            <p:cNvSpPr txBox="1"/>
            <p:nvPr/>
          </p:nvSpPr>
          <p:spPr>
            <a:xfrm>
              <a:off x="8429023" y="3073301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16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22" name="사각형: 둥근 모서리 121">
              <a:extLst>
                <a:ext uri="{FF2B5EF4-FFF2-40B4-BE49-F238E27FC236}">
                  <a16:creationId xmlns:a16="http://schemas.microsoft.com/office/drawing/2014/main" id="{42F97827-55BC-5E59-499C-CEA8AD8B1D5E}"/>
                </a:ext>
              </a:extLst>
            </p:cNvPr>
            <p:cNvSpPr/>
            <p:nvPr/>
          </p:nvSpPr>
          <p:spPr>
            <a:xfrm>
              <a:off x="11373421" y="3027993"/>
              <a:ext cx="855892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1098</a:t>
              </a:r>
            </a:p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-52</a:t>
              </a:r>
            </a:p>
          </p:txBody>
        </p:sp>
        <p:sp>
          <p:nvSpPr>
            <p:cNvPr id="123" name="이등변 삼각형 122">
              <a:extLst>
                <a:ext uri="{FF2B5EF4-FFF2-40B4-BE49-F238E27FC236}">
                  <a16:creationId xmlns:a16="http://schemas.microsoft.com/office/drawing/2014/main" id="{9E095D06-2FDA-390E-AB50-D1102BEAE451}"/>
                </a:ext>
              </a:extLst>
            </p:cNvPr>
            <p:cNvSpPr/>
            <p:nvPr/>
          </p:nvSpPr>
          <p:spPr>
            <a:xfrm rot="5400000">
              <a:off x="8356654" y="2991423"/>
              <a:ext cx="252000" cy="252000"/>
            </a:xfrm>
            <a:prstGeom prst="triangle">
              <a:avLst>
                <a:gd name="adj" fmla="val 40"/>
              </a:avLst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108000" rIns="108000" rtlCol="0" anchor="ctr"/>
            <a:lstStyle/>
            <a:p>
              <a:r>
                <a:rPr lang="en-US" altLang="ko-KR" sz="1050" b="1">
                  <a:solidFill>
                    <a:srgbClr val="7030A0"/>
                  </a:solidFill>
                </a:rPr>
                <a:t>4</a:t>
              </a:r>
              <a:endParaRPr lang="ko-KR" altLang="en-US" sz="105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B8C41EAF-8E9B-F6A0-BA97-9DB60D871507}"/>
              </a:ext>
            </a:extLst>
          </p:cNvPr>
          <p:cNvGrpSpPr/>
          <p:nvPr/>
        </p:nvGrpSpPr>
        <p:grpSpPr>
          <a:xfrm>
            <a:off x="7835920" y="2884905"/>
            <a:ext cx="4420011" cy="646331"/>
            <a:chOff x="8351865" y="2951533"/>
            <a:chExt cx="3877448" cy="646331"/>
          </a:xfrm>
        </p:grpSpPr>
        <p:sp>
          <p:nvSpPr>
            <p:cNvPr id="184" name="사각형: 둥근 모서리 183">
              <a:extLst>
                <a:ext uri="{FF2B5EF4-FFF2-40B4-BE49-F238E27FC236}">
                  <a16:creationId xmlns:a16="http://schemas.microsoft.com/office/drawing/2014/main" id="{7C0CEA54-790D-11C8-A3F8-33ED40D020DF}"/>
                </a:ext>
              </a:extLst>
            </p:cNvPr>
            <p:cNvSpPr/>
            <p:nvPr/>
          </p:nvSpPr>
          <p:spPr>
            <a:xfrm>
              <a:off x="8351865" y="2990022"/>
              <a:ext cx="3840135" cy="54106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808080">
                    <a:alpha val="89804"/>
                  </a:srgbClr>
                </a:gs>
                <a:gs pos="100000">
                  <a:srgbClr val="E0E0E0">
                    <a:alpha val="89804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186" name="그림 185">
              <a:extLst>
                <a:ext uri="{FF2B5EF4-FFF2-40B4-BE49-F238E27FC236}">
                  <a16:creationId xmlns:a16="http://schemas.microsoft.com/office/drawing/2014/main" id="{7E174CFC-C1F8-319E-D037-A083DDED7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6041" y="2976247"/>
              <a:ext cx="470837" cy="563440"/>
            </a:xfrm>
            <a:prstGeom prst="rect">
              <a:avLst/>
            </a:prstGeom>
          </p:spPr>
        </p:pic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FC18B0AA-F372-2743-6F88-72D5400050A0}"/>
                </a:ext>
              </a:extLst>
            </p:cNvPr>
            <p:cNvSpPr txBox="1"/>
            <p:nvPr/>
          </p:nvSpPr>
          <p:spPr>
            <a:xfrm>
              <a:off x="8839964" y="2951533"/>
              <a:ext cx="20553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 [Normal]</a:t>
              </a:r>
            </a:p>
            <a:p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/ </a:t>
              </a:r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C613A0D7-9B55-7485-6AF4-3A3AE2D64CA3}"/>
                </a:ext>
              </a:extLst>
            </p:cNvPr>
            <p:cNvSpPr txBox="1"/>
            <p:nvPr/>
          </p:nvSpPr>
          <p:spPr>
            <a:xfrm>
              <a:off x="8429023" y="3073301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16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90" name="사각형: 둥근 모서리 189">
              <a:extLst>
                <a:ext uri="{FF2B5EF4-FFF2-40B4-BE49-F238E27FC236}">
                  <a16:creationId xmlns:a16="http://schemas.microsoft.com/office/drawing/2014/main" id="{C78CC308-737B-B857-59E6-2CDDEEDBF210}"/>
                </a:ext>
              </a:extLst>
            </p:cNvPr>
            <p:cNvSpPr/>
            <p:nvPr/>
          </p:nvSpPr>
          <p:spPr>
            <a:xfrm>
              <a:off x="11373421" y="3027993"/>
              <a:ext cx="855892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1098</a:t>
              </a:r>
            </a:p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-52</a:t>
              </a:r>
            </a:p>
          </p:txBody>
        </p:sp>
        <p:sp>
          <p:nvSpPr>
            <p:cNvPr id="191" name="이등변 삼각형 190">
              <a:extLst>
                <a:ext uri="{FF2B5EF4-FFF2-40B4-BE49-F238E27FC236}">
                  <a16:creationId xmlns:a16="http://schemas.microsoft.com/office/drawing/2014/main" id="{10B6DF7D-9BF4-04AC-03EC-8141DB8F652B}"/>
                </a:ext>
              </a:extLst>
            </p:cNvPr>
            <p:cNvSpPr/>
            <p:nvPr/>
          </p:nvSpPr>
          <p:spPr>
            <a:xfrm rot="5400000">
              <a:off x="8356654" y="2991423"/>
              <a:ext cx="252000" cy="252000"/>
            </a:xfrm>
            <a:prstGeom prst="triangle">
              <a:avLst>
                <a:gd name="adj" fmla="val 40"/>
              </a:avLst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108000" rIns="108000" rtlCol="0" anchor="ctr"/>
            <a:lstStyle/>
            <a:p>
              <a:r>
                <a:rPr lang="en-US" altLang="ko-KR" sz="1050" b="1">
                  <a:solidFill>
                    <a:srgbClr val="7030A0"/>
                  </a:solidFill>
                </a:rPr>
                <a:t>4</a:t>
              </a:r>
              <a:endParaRPr lang="ko-KR" altLang="en-US" sz="105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C66F1E08-C2A3-6976-E046-476C83D99976}"/>
              </a:ext>
            </a:extLst>
          </p:cNvPr>
          <p:cNvGrpSpPr/>
          <p:nvPr/>
        </p:nvGrpSpPr>
        <p:grpSpPr>
          <a:xfrm>
            <a:off x="8377903" y="3422170"/>
            <a:ext cx="3878028" cy="646331"/>
            <a:chOff x="8351285" y="2951533"/>
            <a:chExt cx="3878028" cy="646331"/>
          </a:xfrm>
        </p:grpSpPr>
        <p:sp>
          <p:nvSpPr>
            <p:cNvPr id="193" name="사각형: 둥근 모서리 192">
              <a:extLst>
                <a:ext uri="{FF2B5EF4-FFF2-40B4-BE49-F238E27FC236}">
                  <a16:creationId xmlns:a16="http://schemas.microsoft.com/office/drawing/2014/main" id="{E45D4402-881B-F55F-6AEA-C5FC1D446C8B}"/>
                </a:ext>
              </a:extLst>
            </p:cNvPr>
            <p:cNvSpPr/>
            <p:nvPr/>
          </p:nvSpPr>
          <p:spPr>
            <a:xfrm>
              <a:off x="8351865" y="2990022"/>
              <a:ext cx="3840135" cy="54106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808080">
                    <a:alpha val="89804"/>
                  </a:srgbClr>
                </a:gs>
                <a:gs pos="100000">
                  <a:srgbClr val="E0E0E0">
                    <a:alpha val="89804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195" name="그림 194">
              <a:extLst>
                <a:ext uri="{FF2B5EF4-FFF2-40B4-BE49-F238E27FC236}">
                  <a16:creationId xmlns:a16="http://schemas.microsoft.com/office/drawing/2014/main" id="{D4D9768C-3303-EE7A-FC05-349420A84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285" y="2976247"/>
              <a:ext cx="563440" cy="563440"/>
            </a:xfrm>
            <a:prstGeom prst="rect">
              <a:avLst/>
            </a:prstGeom>
          </p:spPr>
        </p:pic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A758D743-FE1F-487C-A931-48CC56EC815A}"/>
                </a:ext>
              </a:extLst>
            </p:cNvPr>
            <p:cNvSpPr txBox="1"/>
            <p:nvPr/>
          </p:nvSpPr>
          <p:spPr>
            <a:xfrm>
              <a:off x="8839964" y="2951533"/>
              <a:ext cx="2055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 [Normal]</a:t>
              </a:r>
            </a:p>
            <a:p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/ </a:t>
              </a:r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7DA0CB29-73A1-2B11-727E-26817EEC7B45}"/>
                </a:ext>
              </a:extLst>
            </p:cNvPr>
            <p:cNvSpPr txBox="1"/>
            <p:nvPr/>
          </p:nvSpPr>
          <p:spPr>
            <a:xfrm>
              <a:off x="8429023" y="3073301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16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01" name="사각형: 둥근 모서리 200">
              <a:extLst>
                <a:ext uri="{FF2B5EF4-FFF2-40B4-BE49-F238E27FC236}">
                  <a16:creationId xmlns:a16="http://schemas.microsoft.com/office/drawing/2014/main" id="{6B69E7A2-48C8-D27C-4F3D-F289BA4B4C54}"/>
                </a:ext>
              </a:extLst>
            </p:cNvPr>
            <p:cNvSpPr/>
            <p:nvPr/>
          </p:nvSpPr>
          <p:spPr>
            <a:xfrm>
              <a:off x="11373421" y="3027993"/>
              <a:ext cx="855892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1098</a:t>
              </a:r>
            </a:p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-52</a:t>
              </a:r>
            </a:p>
          </p:txBody>
        </p:sp>
        <p:sp>
          <p:nvSpPr>
            <p:cNvPr id="202" name="이등변 삼각형 201">
              <a:extLst>
                <a:ext uri="{FF2B5EF4-FFF2-40B4-BE49-F238E27FC236}">
                  <a16:creationId xmlns:a16="http://schemas.microsoft.com/office/drawing/2014/main" id="{5A838EC3-59C8-E133-ADB8-445F32BF5021}"/>
                </a:ext>
              </a:extLst>
            </p:cNvPr>
            <p:cNvSpPr/>
            <p:nvPr/>
          </p:nvSpPr>
          <p:spPr>
            <a:xfrm rot="5400000">
              <a:off x="8356654" y="2991423"/>
              <a:ext cx="252000" cy="252000"/>
            </a:xfrm>
            <a:prstGeom prst="triangle">
              <a:avLst>
                <a:gd name="adj" fmla="val 40"/>
              </a:avLst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108000" rIns="108000" rtlCol="0" anchor="ctr"/>
            <a:lstStyle/>
            <a:p>
              <a:r>
                <a:rPr lang="en-US" altLang="ko-KR" sz="1050" b="1">
                  <a:solidFill>
                    <a:srgbClr val="7030A0"/>
                  </a:solidFill>
                </a:rPr>
                <a:t>4</a:t>
              </a:r>
              <a:endParaRPr lang="ko-KR" altLang="en-US" sz="105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6F78D983-8A87-689B-9C8C-BC6EDC6D755B}"/>
              </a:ext>
            </a:extLst>
          </p:cNvPr>
          <p:cNvGrpSpPr/>
          <p:nvPr/>
        </p:nvGrpSpPr>
        <p:grpSpPr>
          <a:xfrm>
            <a:off x="8377903" y="3945660"/>
            <a:ext cx="3878028" cy="646331"/>
            <a:chOff x="8351285" y="2951533"/>
            <a:chExt cx="3878028" cy="646331"/>
          </a:xfrm>
        </p:grpSpPr>
        <p:sp>
          <p:nvSpPr>
            <p:cNvPr id="206" name="사각형: 둥근 모서리 205">
              <a:extLst>
                <a:ext uri="{FF2B5EF4-FFF2-40B4-BE49-F238E27FC236}">
                  <a16:creationId xmlns:a16="http://schemas.microsoft.com/office/drawing/2014/main" id="{3BDA7DB4-3EB9-2C09-292B-928BCE62B2DF}"/>
                </a:ext>
              </a:extLst>
            </p:cNvPr>
            <p:cNvSpPr/>
            <p:nvPr/>
          </p:nvSpPr>
          <p:spPr>
            <a:xfrm>
              <a:off x="8351865" y="2990022"/>
              <a:ext cx="3840135" cy="54106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808080">
                    <a:alpha val="89804"/>
                  </a:srgbClr>
                </a:gs>
                <a:gs pos="100000">
                  <a:srgbClr val="E0E0E0">
                    <a:alpha val="89804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208" name="그림 207">
              <a:extLst>
                <a:ext uri="{FF2B5EF4-FFF2-40B4-BE49-F238E27FC236}">
                  <a16:creationId xmlns:a16="http://schemas.microsoft.com/office/drawing/2014/main" id="{9D3D44A7-4B98-C908-C5E5-B2ACF29B23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285" y="2976247"/>
              <a:ext cx="563440" cy="563440"/>
            </a:xfrm>
            <a:prstGeom prst="rect">
              <a:avLst/>
            </a:prstGeom>
          </p:spPr>
        </p:pic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2498A445-0CFC-6AC0-4C5D-9C21827EEB5D}"/>
                </a:ext>
              </a:extLst>
            </p:cNvPr>
            <p:cNvSpPr txBox="1"/>
            <p:nvPr/>
          </p:nvSpPr>
          <p:spPr>
            <a:xfrm>
              <a:off x="8839964" y="2951533"/>
              <a:ext cx="2055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 [Normal]</a:t>
              </a:r>
            </a:p>
            <a:p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/ </a:t>
              </a:r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76E82CFE-4EA9-102F-B26E-A827E2028059}"/>
                </a:ext>
              </a:extLst>
            </p:cNvPr>
            <p:cNvSpPr txBox="1"/>
            <p:nvPr/>
          </p:nvSpPr>
          <p:spPr>
            <a:xfrm>
              <a:off x="8429023" y="3073301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16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15" name="사각형: 둥근 모서리 214">
              <a:extLst>
                <a:ext uri="{FF2B5EF4-FFF2-40B4-BE49-F238E27FC236}">
                  <a16:creationId xmlns:a16="http://schemas.microsoft.com/office/drawing/2014/main" id="{EF6AE3F3-82C7-9BA2-8149-77779647C5C0}"/>
                </a:ext>
              </a:extLst>
            </p:cNvPr>
            <p:cNvSpPr/>
            <p:nvPr/>
          </p:nvSpPr>
          <p:spPr>
            <a:xfrm>
              <a:off x="11373421" y="3027993"/>
              <a:ext cx="855892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1098</a:t>
              </a:r>
            </a:p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-52</a:t>
              </a:r>
            </a:p>
          </p:txBody>
        </p:sp>
        <p:sp>
          <p:nvSpPr>
            <p:cNvPr id="217" name="이등변 삼각형 216">
              <a:extLst>
                <a:ext uri="{FF2B5EF4-FFF2-40B4-BE49-F238E27FC236}">
                  <a16:creationId xmlns:a16="http://schemas.microsoft.com/office/drawing/2014/main" id="{49675CBF-0ED0-2F79-5E07-DDE70772903C}"/>
                </a:ext>
              </a:extLst>
            </p:cNvPr>
            <p:cNvSpPr/>
            <p:nvPr/>
          </p:nvSpPr>
          <p:spPr>
            <a:xfrm rot="5400000">
              <a:off x="8356654" y="2991423"/>
              <a:ext cx="252000" cy="252000"/>
            </a:xfrm>
            <a:prstGeom prst="triangle">
              <a:avLst>
                <a:gd name="adj" fmla="val 40"/>
              </a:avLst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108000" rIns="108000" rtlCol="0" anchor="ctr"/>
            <a:lstStyle/>
            <a:p>
              <a:r>
                <a:rPr lang="en-US" altLang="ko-KR" sz="1050" b="1">
                  <a:solidFill>
                    <a:srgbClr val="7030A0"/>
                  </a:solidFill>
                </a:rPr>
                <a:t>4</a:t>
              </a:r>
              <a:endParaRPr lang="ko-KR" altLang="en-US" sz="105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219" name="그룹 218">
            <a:extLst>
              <a:ext uri="{FF2B5EF4-FFF2-40B4-BE49-F238E27FC236}">
                <a16:creationId xmlns:a16="http://schemas.microsoft.com/office/drawing/2014/main" id="{D5658AB3-04DE-B832-CB6D-E9B893C55275}"/>
              </a:ext>
            </a:extLst>
          </p:cNvPr>
          <p:cNvGrpSpPr/>
          <p:nvPr/>
        </p:nvGrpSpPr>
        <p:grpSpPr>
          <a:xfrm>
            <a:off x="8367622" y="2337022"/>
            <a:ext cx="3878028" cy="646331"/>
            <a:chOff x="8351285" y="2951533"/>
            <a:chExt cx="3878028" cy="646331"/>
          </a:xfrm>
        </p:grpSpPr>
        <p:sp>
          <p:nvSpPr>
            <p:cNvPr id="220" name="사각형: 둥근 모서리 219">
              <a:extLst>
                <a:ext uri="{FF2B5EF4-FFF2-40B4-BE49-F238E27FC236}">
                  <a16:creationId xmlns:a16="http://schemas.microsoft.com/office/drawing/2014/main" id="{ED3F6241-B7E2-761D-D56B-DCF0D794AF17}"/>
                </a:ext>
              </a:extLst>
            </p:cNvPr>
            <p:cNvSpPr/>
            <p:nvPr/>
          </p:nvSpPr>
          <p:spPr>
            <a:xfrm>
              <a:off x="8351865" y="2990022"/>
              <a:ext cx="3840135" cy="54106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808080">
                    <a:alpha val="89804"/>
                  </a:srgbClr>
                </a:gs>
                <a:gs pos="100000">
                  <a:srgbClr val="E0E0E0">
                    <a:alpha val="89804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221" name="그림 220">
              <a:extLst>
                <a:ext uri="{FF2B5EF4-FFF2-40B4-BE49-F238E27FC236}">
                  <a16:creationId xmlns:a16="http://schemas.microsoft.com/office/drawing/2014/main" id="{87F5AF3F-1A02-B24C-C0CF-4F5760AC42B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285" y="2976247"/>
              <a:ext cx="563440" cy="563440"/>
            </a:xfrm>
            <a:prstGeom prst="rect">
              <a:avLst/>
            </a:prstGeom>
          </p:spPr>
        </p:pic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77D52001-996A-1BF4-B532-B6BBE372EC5A}"/>
                </a:ext>
              </a:extLst>
            </p:cNvPr>
            <p:cNvSpPr txBox="1"/>
            <p:nvPr/>
          </p:nvSpPr>
          <p:spPr>
            <a:xfrm>
              <a:off x="8839964" y="2951533"/>
              <a:ext cx="2055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 [Normal]</a:t>
              </a:r>
            </a:p>
            <a:p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/ </a:t>
              </a:r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3D63A07B-7B34-DF58-299D-064A309DAC95}"/>
                </a:ext>
              </a:extLst>
            </p:cNvPr>
            <p:cNvSpPr txBox="1"/>
            <p:nvPr/>
          </p:nvSpPr>
          <p:spPr>
            <a:xfrm>
              <a:off x="8429023" y="3073301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16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24" name="사각형: 둥근 모서리 223">
              <a:extLst>
                <a:ext uri="{FF2B5EF4-FFF2-40B4-BE49-F238E27FC236}">
                  <a16:creationId xmlns:a16="http://schemas.microsoft.com/office/drawing/2014/main" id="{831A7C6B-C4D1-0CE4-957B-670571B31EED}"/>
                </a:ext>
              </a:extLst>
            </p:cNvPr>
            <p:cNvSpPr/>
            <p:nvPr/>
          </p:nvSpPr>
          <p:spPr>
            <a:xfrm>
              <a:off x="11373421" y="3027993"/>
              <a:ext cx="855892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1098</a:t>
              </a:r>
            </a:p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-52</a:t>
              </a:r>
            </a:p>
          </p:txBody>
        </p:sp>
        <p:sp>
          <p:nvSpPr>
            <p:cNvPr id="225" name="이등변 삼각형 224">
              <a:extLst>
                <a:ext uri="{FF2B5EF4-FFF2-40B4-BE49-F238E27FC236}">
                  <a16:creationId xmlns:a16="http://schemas.microsoft.com/office/drawing/2014/main" id="{374B5A3A-B912-17C8-8113-BF6A9AD21FDE}"/>
                </a:ext>
              </a:extLst>
            </p:cNvPr>
            <p:cNvSpPr/>
            <p:nvPr/>
          </p:nvSpPr>
          <p:spPr>
            <a:xfrm rot="5400000">
              <a:off x="8356654" y="2991423"/>
              <a:ext cx="252000" cy="252000"/>
            </a:xfrm>
            <a:prstGeom prst="triangle">
              <a:avLst>
                <a:gd name="adj" fmla="val 40"/>
              </a:avLst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108000" rIns="108000" rtlCol="0" anchor="ctr"/>
            <a:lstStyle/>
            <a:p>
              <a:r>
                <a:rPr lang="en-US" altLang="ko-KR" sz="1050" b="1">
                  <a:solidFill>
                    <a:srgbClr val="7030A0"/>
                  </a:solidFill>
                </a:rPr>
                <a:t>4</a:t>
              </a:r>
              <a:endParaRPr lang="ko-KR" altLang="en-US" sz="105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226" name="그룹 225">
            <a:extLst>
              <a:ext uri="{FF2B5EF4-FFF2-40B4-BE49-F238E27FC236}">
                <a16:creationId xmlns:a16="http://schemas.microsoft.com/office/drawing/2014/main" id="{E949F89C-3712-4BD0-1A1D-58A4C179F493}"/>
              </a:ext>
            </a:extLst>
          </p:cNvPr>
          <p:cNvGrpSpPr/>
          <p:nvPr/>
        </p:nvGrpSpPr>
        <p:grpSpPr>
          <a:xfrm>
            <a:off x="8377903" y="4486353"/>
            <a:ext cx="3878028" cy="646331"/>
            <a:chOff x="8351285" y="2951533"/>
            <a:chExt cx="3878028" cy="646331"/>
          </a:xfrm>
        </p:grpSpPr>
        <p:sp>
          <p:nvSpPr>
            <p:cNvPr id="227" name="사각형: 둥근 모서리 226">
              <a:extLst>
                <a:ext uri="{FF2B5EF4-FFF2-40B4-BE49-F238E27FC236}">
                  <a16:creationId xmlns:a16="http://schemas.microsoft.com/office/drawing/2014/main" id="{D68714B7-5331-1172-E5DA-B6FE2C20C391}"/>
                </a:ext>
              </a:extLst>
            </p:cNvPr>
            <p:cNvSpPr/>
            <p:nvPr/>
          </p:nvSpPr>
          <p:spPr>
            <a:xfrm>
              <a:off x="8351865" y="2990022"/>
              <a:ext cx="3840135" cy="54106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808080">
                    <a:alpha val="89804"/>
                  </a:srgbClr>
                </a:gs>
                <a:gs pos="100000">
                  <a:srgbClr val="E0E0E0">
                    <a:alpha val="89804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228" name="그림 227">
              <a:extLst>
                <a:ext uri="{FF2B5EF4-FFF2-40B4-BE49-F238E27FC236}">
                  <a16:creationId xmlns:a16="http://schemas.microsoft.com/office/drawing/2014/main" id="{557F62A7-984A-B663-2A4A-231CBCDB38F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285" y="2976247"/>
              <a:ext cx="563440" cy="563440"/>
            </a:xfrm>
            <a:prstGeom prst="rect">
              <a:avLst/>
            </a:prstGeom>
          </p:spPr>
        </p:pic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B75BB1E0-52D3-7993-54BC-79B77747AC80}"/>
                </a:ext>
              </a:extLst>
            </p:cNvPr>
            <p:cNvSpPr txBox="1"/>
            <p:nvPr/>
          </p:nvSpPr>
          <p:spPr>
            <a:xfrm>
              <a:off x="8839964" y="2951533"/>
              <a:ext cx="2055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 [Normal]</a:t>
              </a:r>
            </a:p>
            <a:p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/ </a:t>
              </a:r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7EE6DD97-856C-3BDB-61E0-7FA5269AFBB0}"/>
                </a:ext>
              </a:extLst>
            </p:cNvPr>
            <p:cNvSpPr txBox="1"/>
            <p:nvPr/>
          </p:nvSpPr>
          <p:spPr>
            <a:xfrm>
              <a:off x="8429023" y="3073301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16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31" name="사각형: 둥근 모서리 230">
              <a:extLst>
                <a:ext uri="{FF2B5EF4-FFF2-40B4-BE49-F238E27FC236}">
                  <a16:creationId xmlns:a16="http://schemas.microsoft.com/office/drawing/2014/main" id="{3A838968-4C4D-C1BC-6782-5F61CD0F1E5F}"/>
                </a:ext>
              </a:extLst>
            </p:cNvPr>
            <p:cNvSpPr/>
            <p:nvPr/>
          </p:nvSpPr>
          <p:spPr>
            <a:xfrm>
              <a:off x="11373421" y="3027993"/>
              <a:ext cx="855892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1098</a:t>
              </a:r>
            </a:p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-52</a:t>
              </a:r>
            </a:p>
          </p:txBody>
        </p:sp>
        <p:sp>
          <p:nvSpPr>
            <p:cNvPr id="232" name="이등변 삼각형 231">
              <a:extLst>
                <a:ext uri="{FF2B5EF4-FFF2-40B4-BE49-F238E27FC236}">
                  <a16:creationId xmlns:a16="http://schemas.microsoft.com/office/drawing/2014/main" id="{E94A837F-5049-96FE-3EE3-53A6E79C1D3B}"/>
                </a:ext>
              </a:extLst>
            </p:cNvPr>
            <p:cNvSpPr/>
            <p:nvPr/>
          </p:nvSpPr>
          <p:spPr>
            <a:xfrm rot="5400000">
              <a:off x="8356654" y="2991423"/>
              <a:ext cx="252000" cy="252000"/>
            </a:xfrm>
            <a:prstGeom prst="triangle">
              <a:avLst>
                <a:gd name="adj" fmla="val 40"/>
              </a:avLst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108000" rIns="108000" rtlCol="0" anchor="ctr"/>
            <a:lstStyle/>
            <a:p>
              <a:r>
                <a:rPr lang="en-US" altLang="ko-KR" sz="1050" b="1">
                  <a:solidFill>
                    <a:srgbClr val="7030A0"/>
                  </a:solidFill>
                </a:rPr>
                <a:t>4</a:t>
              </a:r>
              <a:endParaRPr lang="ko-KR" altLang="en-US" sz="105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233" name="그룹 232">
            <a:extLst>
              <a:ext uri="{FF2B5EF4-FFF2-40B4-BE49-F238E27FC236}">
                <a16:creationId xmlns:a16="http://schemas.microsoft.com/office/drawing/2014/main" id="{D4093F6F-9A7F-5F7A-397C-3A0D46A5F3DF}"/>
              </a:ext>
            </a:extLst>
          </p:cNvPr>
          <p:cNvGrpSpPr/>
          <p:nvPr/>
        </p:nvGrpSpPr>
        <p:grpSpPr>
          <a:xfrm>
            <a:off x="8377903" y="5009843"/>
            <a:ext cx="3878028" cy="646331"/>
            <a:chOff x="8351285" y="2951533"/>
            <a:chExt cx="3878028" cy="646331"/>
          </a:xfrm>
        </p:grpSpPr>
        <p:sp>
          <p:nvSpPr>
            <p:cNvPr id="234" name="사각형: 둥근 모서리 233">
              <a:extLst>
                <a:ext uri="{FF2B5EF4-FFF2-40B4-BE49-F238E27FC236}">
                  <a16:creationId xmlns:a16="http://schemas.microsoft.com/office/drawing/2014/main" id="{8AB99848-925D-5C2D-472A-121FEE727295}"/>
                </a:ext>
              </a:extLst>
            </p:cNvPr>
            <p:cNvSpPr/>
            <p:nvPr/>
          </p:nvSpPr>
          <p:spPr>
            <a:xfrm>
              <a:off x="8351865" y="2990022"/>
              <a:ext cx="3840135" cy="54106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808080">
                    <a:alpha val="89804"/>
                  </a:srgbClr>
                </a:gs>
                <a:gs pos="100000">
                  <a:srgbClr val="E0E0E0">
                    <a:alpha val="89804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235" name="그림 234">
              <a:extLst>
                <a:ext uri="{FF2B5EF4-FFF2-40B4-BE49-F238E27FC236}">
                  <a16:creationId xmlns:a16="http://schemas.microsoft.com/office/drawing/2014/main" id="{E20B206A-63A4-FDE1-9D53-CE52EC2222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285" y="2976247"/>
              <a:ext cx="563440" cy="563440"/>
            </a:xfrm>
            <a:prstGeom prst="rect">
              <a:avLst/>
            </a:prstGeom>
          </p:spPr>
        </p:pic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AEDC2D0F-04FD-F18E-E658-42255F9EF30D}"/>
                </a:ext>
              </a:extLst>
            </p:cNvPr>
            <p:cNvSpPr txBox="1"/>
            <p:nvPr/>
          </p:nvSpPr>
          <p:spPr>
            <a:xfrm>
              <a:off x="8839964" y="2951533"/>
              <a:ext cx="2055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 [Normal]</a:t>
              </a:r>
            </a:p>
            <a:p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/ </a:t>
              </a:r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C7D097AD-D86A-C9A2-D8AE-2A8EEA901C02}"/>
                </a:ext>
              </a:extLst>
            </p:cNvPr>
            <p:cNvSpPr txBox="1"/>
            <p:nvPr/>
          </p:nvSpPr>
          <p:spPr>
            <a:xfrm>
              <a:off x="8429023" y="3073301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16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38" name="사각형: 둥근 모서리 237">
              <a:extLst>
                <a:ext uri="{FF2B5EF4-FFF2-40B4-BE49-F238E27FC236}">
                  <a16:creationId xmlns:a16="http://schemas.microsoft.com/office/drawing/2014/main" id="{CA63A715-C744-93EF-E05E-D480C17F2C3F}"/>
                </a:ext>
              </a:extLst>
            </p:cNvPr>
            <p:cNvSpPr/>
            <p:nvPr/>
          </p:nvSpPr>
          <p:spPr>
            <a:xfrm>
              <a:off x="11373421" y="3027993"/>
              <a:ext cx="855892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1098</a:t>
              </a:r>
            </a:p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-52</a:t>
              </a:r>
            </a:p>
          </p:txBody>
        </p:sp>
        <p:sp>
          <p:nvSpPr>
            <p:cNvPr id="239" name="이등변 삼각형 238">
              <a:extLst>
                <a:ext uri="{FF2B5EF4-FFF2-40B4-BE49-F238E27FC236}">
                  <a16:creationId xmlns:a16="http://schemas.microsoft.com/office/drawing/2014/main" id="{AAFB5DEF-6503-C08D-09E6-BF91DE3AE9A5}"/>
                </a:ext>
              </a:extLst>
            </p:cNvPr>
            <p:cNvSpPr/>
            <p:nvPr/>
          </p:nvSpPr>
          <p:spPr>
            <a:xfrm rot="5400000">
              <a:off x="8356654" y="2991423"/>
              <a:ext cx="252000" cy="252000"/>
            </a:xfrm>
            <a:prstGeom prst="triangle">
              <a:avLst>
                <a:gd name="adj" fmla="val 40"/>
              </a:avLst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108000" rIns="108000" rtlCol="0" anchor="ctr"/>
            <a:lstStyle/>
            <a:p>
              <a:r>
                <a:rPr lang="en-US" altLang="ko-KR" sz="1050" b="1">
                  <a:solidFill>
                    <a:srgbClr val="7030A0"/>
                  </a:solidFill>
                </a:rPr>
                <a:t>4</a:t>
              </a:r>
              <a:endParaRPr lang="ko-KR" altLang="en-US" sz="105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240" name="그룹 239">
            <a:extLst>
              <a:ext uri="{FF2B5EF4-FFF2-40B4-BE49-F238E27FC236}">
                <a16:creationId xmlns:a16="http://schemas.microsoft.com/office/drawing/2014/main" id="{24FDDD43-6A98-BCFB-C77D-DC88915F6E8F}"/>
              </a:ext>
            </a:extLst>
          </p:cNvPr>
          <p:cNvGrpSpPr/>
          <p:nvPr/>
        </p:nvGrpSpPr>
        <p:grpSpPr>
          <a:xfrm>
            <a:off x="8361966" y="201781"/>
            <a:ext cx="3878028" cy="646331"/>
            <a:chOff x="8351285" y="2951533"/>
            <a:chExt cx="3878028" cy="646331"/>
          </a:xfrm>
        </p:grpSpPr>
        <p:sp>
          <p:nvSpPr>
            <p:cNvPr id="241" name="사각형: 둥근 모서리 240">
              <a:extLst>
                <a:ext uri="{FF2B5EF4-FFF2-40B4-BE49-F238E27FC236}">
                  <a16:creationId xmlns:a16="http://schemas.microsoft.com/office/drawing/2014/main" id="{0B01AC37-630B-22F2-0CB6-D9D29FD4E8C1}"/>
                </a:ext>
              </a:extLst>
            </p:cNvPr>
            <p:cNvSpPr/>
            <p:nvPr/>
          </p:nvSpPr>
          <p:spPr>
            <a:xfrm>
              <a:off x="8351865" y="2990022"/>
              <a:ext cx="3840135" cy="54106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808080">
                    <a:alpha val="89804"/>
                  </a:srgbClr>
                </a:gs>
                <a:gs pos="100000">
                  <a:srgbClr val="E0E0E0">
                    <a:alpha val="89804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242" name="그림 241">
              <a:extLst>
                <a:ext uri="{FF2B5EF4-FFF2-40B4-BE49-F238E27FC236}">
                  <a16:creationId xmlns:a16="http://schemas.microsoft.com/office/drawing/2014/main" id="{052BCD30-40A6-8588-0D75-1AE547632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285" y="2976247"/>
              <a:ext cx="563440" cy="563440"/>
            </a:xfrm>
            <a:prstGeom prst="rect">
              <a:avLst/>
            </a:prstGeom>
          </p:spPr>
        </p:pic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2BC0969E-DF0D-31EB-ED78-1C8DF65CA995}"/>
                </a:ext>
              </a:extLst>
            </p:cNvPr>
            <p:cNvSpPr txBox="1"/>
            <p:nvPr/>
          </p:nvSpPr>
          <p:spPr>
            <a:xfrm>
              <a:off x="8839964" y="2951533"/>
              <a:ext cx="2055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 [Normal]</a:t>
              </a:r>
            </a:p>
            <a:p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/ </a:t>
              </a:r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A06AD3F0-A3DB-DAED-93AD-93EB637A5407}"/>
                </a:ext>
              </a:extLst>
            </p:cNvPr>
            <p:cNvSpPr txBox="1"/>
            <p:nvPr/>
          </p:nvSpPr>
          <p:spPr>
            <a:xfrm>
              <a:off x="8429023" y="3073301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16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45" name="사각형: 둥근 모서리 244">
              <a:extLst>
                <a:ext uri="{FF2B5EF4-FFF2-40B4-BE49-F238E27FC236}">
                  <a16:creationId xmlns:a16="http://schemas.microsoft.com/office/drawing/2014/main" id="{48C62D51-1F74-2618-E142-20F4F0FF1F8E}"/>
                </a:ext>
              </a:extLst>
            </p:cNvPr>
            <p:cNvSpPr/>
            <p:nvPr/>
          </p:nvSpPr>
          <p:spPr>
            <a:xfrm>
              <a:off x="11373421" y="3027993"/>
              <a:ext cx="855892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1098</a:t>
              </a:r>
            </a:p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-52</a:t>
              </a:r>
            </a:p>
          </p:txBody>
        </p:sp>
        <p:sp>
          <p:nvSpPr>
            <p:cNvPr id="246" name="이등변 삼각형 245">
              <a:extLst>
                <a:ext uri="{FF2B5EF4-FFF2-40B4-BE49-F238E27FC236}">
                  <a16:creationId xmlns:a16="http://schemas.microsoft.com/office/drawing/2014/main" id="{93FA9760-82EF-7685-E24F-555BCE8865B0}"/>
                </a:ext>
              </a:extLst>
            </p:cNvPr>
            <p:cNvSpPr/>
            <p:nvPr/>
          </p:nvSpPr>
          <p:spPr>
            <a:xfrm rot="5400000">
              <a:off x="8356654" y="2991423"/>
              <a:ext cx="252000" cy="252000"/>
            </a:xfrm>
            <a:prstGeom prst="triangle">
              <a:avLst>
                <a:gd name="adj" fmla="val 40"/>
              </a:avLst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108000" rIns="108000" rtlCol="0" anchor="ctr"/>
            <a:lstStyle/>
            <a:p>
              <a:r>
                <a:rPr lang="en-US" altLang="ko-KR" sz="1050" b="1">
                  <a:solidFill>
                    <a:srgbClr val="7030A0"/>
                  </a:solidFill>
                </a:rPr>
                <a:t>4</a:t>
              </a:r>
              <a:endParaRPr lang="ko-KR" altLang="en-US" sz="105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247" name="그룹 246">
            <a:extLst>
              <a:ext uri="{FF2B5EF4-FFF2-40B4-BE49-F238E27FC236}">
                <a16:creationId xmlns:a16="http://schemas.microsoft.com/office/drawing/2014/main" id="{F792F2C2-1410-DAAA-21C3-A36FFCBDB1E4}"/>
              </a:ext>
            </a:extLst>
          </p:cNvPr>
          <p:cNvGrpSpPr/>
          <p:nvPr/>
        </p:nvGrpSpPr>
        <p:grpSpPr>
          <a:xfrm>
            <a:off x="8361966" y="1814646"/>
            <a:ext cx="3878028" cy="646331"/>
            <a:chOff x="8351285" y="2951533"/>
            <a:chExt cx="3878028" cy="646331"/>
          </a:xfrm>
        </p:grpSpPr>
        <p:sp>
          <p:nvSpPr>
            <p:cNvPr id="248" name="사각형: 둥근 모서리 247">
              <a:extLst>
                <a:ext uri="{FF2B5EF4-FFF2-40B4-BE49-F238E27FC236}">
                  <a16:creationId xmlns:a16="http://schemas.microsoft.com/office/drawing/2014/main" id="{1DE0211A-9B8C-9F8B-1A55-EBD980B4308A}"/>
                </a:ext>
              </a:extLst>
            </p:cNvPr>
            <p:cNvSpPr/>
            <p:nvPr/>
          </p:nvSpPr>
          <p:spPr>
            <a:xfrm>
              <a:off x="8351865" y="2990022"/>
              <a:ext cx="3840135" cy="54106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808080">
                    <a:alpha val="89804"/>
                  </a:srgbClr>
                </a:gs>
                <a:gs pos="100000">
                  <a:srgbClr val="E0E0E0">
                    <a:alpha val="89804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249" name="그림 248">
              <a:extLst>
                <a:ext uri="{FF2B5EF4-FFF2-40B4-BE49-F238E27FC236}">
                  <a16:creationId xmlns:a16="http://schemas.microsoft.com/office/drawing/2014/main" id="{55681E68-7BE7-EA32-99AF-76ACF6DF843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285" y="2976247"/>
              <a:ext cx="563440" cy="563440"/>
            </a:xfrm>
            <a:prstGeom prst="rect">
              <a:avLst/>
            </a:prstGeom>
          </p:spPr>
        </p:pic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D9D6B9CD-4E17-F1C1-203F-2F62D9F0443B}"/>
                </a:ext>
              </a:extLst>
            </p:cNvPr>
            <p:cNvSpPr txBox="1"/>
            <p:nvPr/>
          </p:nvSpPr>
          <p:spPr>
            <a:xfrm>
              <a:off x="8839964" y="2951533"/>
              <a:ext cx="2055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 [Normal]</a:t>
              </a:r>
            </a:p>
            <a:p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/ </a:t>
              </a:r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46901503-3990-3F53-C224-2A69D083CAE3}"/>
                </a:ext>
              </a:extLst>
            </p:cNvPr>
            <p:cNvSpPr txBox="1"/>
            <p:nvPr/>
          </p:nvSpPr>
          <p:spPr>
            <a:xfrm>
              <a:off x="8429023" y="3073301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16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52" name="사각형: 둥근 모서리 251">
              <a:extLst>
                <a:ext uri="{FF2B5EF4-FFF2-40B4-BE49-F238E27FC236}">
                  <a16:creationId xmlns:a16="http://schemas.microsoft.com/office/drawing/2014/main" id="{56AD2935-2EF5-6045-ED48-81D5EA18F032}"/>
                </a:ext>
              </a:extLst>
            </p:cNvPr>
            <p:cNvSpPr/>
            <p:nvPr/>
          </p:nvSpPr>
          <p:spPr>
            <a:xfrm>
              <a:off x="11373421" y="3027993"/>
              <a:ext cx="855892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1098</a:t>
              </a:r>
            </a:p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-52</a:t>
              </a:r>
            </a:p>
          </p:txBody>
        </p:sp>
        <p:sp>
          <p:nvSpPr>
            <p:cNvPr id="253" name="이등변 삼각형 252">
              <a:extLst>
                <a:ext uri="{FF2B5EF4-FFF2-40B4-BE49-F238E27FC236}">
                  <a16:creationId xmlns:a16="http://schemas.microsoft.com/office/drawing/2014/main" id="{95DA2EFB-05A7-DB78-F067-2244B13EF9F6}"/>
                </a:ext>
              </a:extLst>
            </p:cNvPr>
            <p:cNvSpPr/>
            <p:nvPr/>
          </p:nvSpPr>
          <p:spPr>
            <a:xfrm rot="5400000">
              <a:off x="8356654" y="2991423"/>
              <a:ext cx="252000" cy="252000"/>
            </a:xfrm>
            <a:prstGeom prst="triangle">
              <a:avLst>
                <a:gd name="adj" fmla="val 40"/>
              </a:avLst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108000" rIns="108000" rtlCol="0" anchor="ctr"/>
            <a:lstStyle/>
            <a:p>
              <a:r>
                <a:rPr lang="en-US" altLang="ko-KR" sz="1050" b="1">
                  <a:solidFill>
                    <a:srgbClr val="7030A0"/>
                  </a:solidFill>
                </a:rPr>
                <a:t>4</a:t>
              </a:r>
              <a:endParaRPr lang="ko-KR" altLang="en-US" sz="1050" b="1">
                <a:solidFill>
                  <a:srgbClr val="7030A0"/>
                </a:solidFill>
              </a:endParaRPr>
            </a:p>
          </p:txBody>
        </p:sp>
      </p:grpSp>
      <p:sp>
        <p:nvSpPr>
          <p:cNvPr id="254" name="TextBox 253">
            <a:extLst>
              <a:ext uri="{FF2B5EF4-FFF2-40B4-BE49-F238E27FC236}">
                <a16:creationId xmlns:a16="http://schemas.microsoft.com/office/drawing/2014/main" id="{51D682B1-42F2-75FD-557F-D57409C06C53}"/>
              </a:ext>
            </a:extLst>
          </p:cNvPr>
          <p:cNvSpPr txBox="1"/>
          <p:nvPr/>
        </p:nvSpPr>
        <p:spPr>
          <a:xfrm>
            <a:off x="12395761" y="1831137"/>
            <a:ext cx="2191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Reservation system</a:t>
            </a:r>
            <a:endParaRPr lang="ko-KR" altLang="en-US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0A92A7C6-B4EB-EE2D-1970-FA9A15EB8C41}"/>
              </a:ext>
            </a:extLst>
          </p:cNvPr>
          <p:cNvSpPr txBox="1"/>
          <p:nvPr/>
        </p:nvSpPr>
        <p:spPr>
          <a:xfrm>
            <a:off x="3878831" y="-453382"/>
            <a:ext cx="427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Free to play other charts in same song</a:t>
            </a:r>
            <a:endParaRPr lang="ko-KR" altLang="en-US" dirty="0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58D07BC1-A8AE-A40B-BA3E-11C5F15C6BA6}"/>
              </a:ext>
            </a:extLst>
          </p:cNvPr>
          <p:cNvSpPr txBox="1"/>
          <p:nvPr/>
        </p:nvSpPr>
        <p:spPr>
          <a:xfrm>
            <a:off x="-2122311" y="3148175"/>
            <a:ext cx="1505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All scrollable</a:t>
            </a:r>
            <a:endParaRPr lang="ko-KR" altLang="en-US" dirty="0"/>
          </a:p>
        </p:txBody>
      </p:sp>
      <p:grpSp>
        <p:nvGrpSpPr>
          <p:cNvPr id="260" name="그룹 259">
            <a:extLst>
              <a:ext uri="{FF2B5EF4-FFF2-40B4-BE49-F238E27FC236}">
                <a16:creationId xmlns:a16="http://schemas.microsoft.com/office/drawing/2014/main" id="{A50CE9DC-4816-3548-92AB-BC1FC0EEB56A}"/>
              </a:ext>
            </a:extLst>
          </p:cNvPr>
          <p:cNvGrpSpPr/>
          <p:nvPr/>
        </p:nvGrpSpPr>
        <p:grpSpPr>
          <a:xfrm>
            <a:off x="8358487" y="737593"/>
            <a:ext cx="3878028" cy="646331"/>
            <a:chOff x="8351285" y="2951533"/>
            <a:chExt cx="3878028" cy="646331"/>
          </a:xfrm>
        </p:grpSpPr>
        <p:sp>
          <p:nvSpPr>
            <p:cNvPr id="261" name="사각형: 둥근 모서리 260">
              <a:extLst>
                <a:ext uri="{FF2B5EF4-FFF2-40B4-BE49-F238E27FC236}">
                  <a16:creationId xmlns:a16="http://schemas.microsoft.com/office/drawing/2014/main" id="{76530962-C926-90E9-D187-858D5C730E86}"/>
                </a:ext>
              </a:extLst>
            </p:cNvPr>
            <p:cNvSpPr/>
            <p:nvPr/>
          </p:nvSpPr>
          <p:spPr>
            <a:xfrm>
              <a:off x="8351865" y="2990022"/>
              <a:ext cx="3840135" cy="54106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808080">
                    <a:alpha val="89804"/>
                  </a:srgbClr>
                </a:gs>
                <a:gs pos="100000">
                  <a:srgbClr val="E0E0E0">
                    <a:alpha val="89804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262" name="그림 261">
              <a:extLst>
                <a:ext uri="{FF2B5EF4-FFF2-40B4-BE49-F238E27FC236}">
                  <a16:creationId xmlns:a16="http://schemas.microsoft.com/office/drawing/2014/main" id="{C302A0B9-AB8E-4E79-712E-F59C71ECB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285" y="2976247"/>
              <a:ext cx="563440" cy="563440"/>
            </a:xfrm>
            <a:prstGeom prst="rect">
              <a:avLst/>
            </a:prstGeom>
          </p:spPr>
        </p:pic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ADEEE7BF-F94A-0566-8F52-00BF6F431A6C}"/>
                </a:ext>
              </a:extLst>
            </p:cNvPr>
            <p:cNvSpPr txBox="1"/>
            <p:nvPr/>
          </p:nvSpPr>
          <p:spPr>
            <a:xfrm>
              <a:off x="8839964" y="2951533"/>
              <a:ext cx="2055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 [Normal]</a:t>
              </a:r>
            </a:p>
            <a:p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/ </a:t>
              </a:r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EE845BFF-CDC0-6E1D-0142-4EB0B6607F24}"/>
                </a:ext>
              </a:extLst>
            </p:cNvPr>
            <p:cNvSpPr txBox="1"/>
            <p:nvPr/>
          </p:nvSpPr>
          <p:spPr>
            <a:xfrm>
              <a:off x="8429023" y="3073301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16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65" name="사각형: 둥근 모서리 264">
              <a:extLst>
                <a:ext uri="{FF2B5EF4-FFF2-40B4-BE49-F238E27FC236}">
                  <a16:creationId xmlns:a16="http://schemas.microsoft.com/office/drawing/2014/main" id="{3CA9AF0D-7AB2-D068-BBF0-3BE37717B34C}"/>
                </a:ext>
              </a:extLst>
            </p:cNvPr>
            <p:cNvSpPr/>
            <p:nvPr/>
          </p:nvSpPr>
          <p:spPr>
            <a:xfrm>
              <a:off x="11373421" y="3027993"/>
              <a:ext cx="855892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1098</a:t>
              </a:r>
            </a:p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-52</a:t>
              </a:r>
            </a:p>
          </p:txBody>
        </p:sp>
        <p:sp>
          <p:nvSpPr>
            <p:cNvPr id="266" name="이등변 삼각형 265">
              <a:extLst>
                <a:ext uri="{FF2B5EF4-FFF2-40B4-BE49-F238E27FC236}">
                  <a16:creationId xmlns:a16="http://schemas.microsoft.com/office/drawing/2014/main" id="{605B4B47-BBEF-497F-BA69-E72752C9EED5}"/>
                </a:ext>
              </a:extLst>
            </p:cNvPr>
            <p:cNvSpPr/>
            <p:nvPr/>
          </p:nvSpPr>
          <p:spPr>
            <a:xfrm rot="5400000">
              <a:off x="8356654" y="2991423"/>
              <a:ext cx="252000" cy="252000"/>
            </a:xfrm>
            <a:prstGeom prst="triangle">
              <a:avLst>
                <a:gd name="adj" fmla="val 40"/>
              </a:avLst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108000" rIns="108000" rtlCol="0" anchor="ctr"/>
            <a:lstStyle/>
            <a:p>
              <a:r>
                <a:rPr lang="en-US" altLang="ko-KR" sz="1050" b="1">
                  <a:solidFill>
                    <a:srgbClr val="7030A0"/>
                  </a:solidFill>
                </a:rPr>
                <a:t>4</a:t>
              </a:r>
              <a:endParaRPr lang="ko-KR" altLang="en-US" sz="105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267" name="그룹 266">
            <a:extLst>
              <a:ext uri="{FF2B5EF4-FFF2-40B4-BE49-F238E27FC236}">
                <a16:creationId xmlns:a16="http://schemas.microsoft.com/office/drawing/2014/main" id="{45776D89-DDE0-B204-FF04-E57C8C6F3CA0}"/>
              </a:ext>
            </a:extLst>
          </p:cNvPr>
          <p:cNvGrpSpPr/>
          <p:nvPr/>
        </p:nvGrpSpPr>
        <p:grpSpPr>
          <a:xfrm>
            <a:off x="8369793" y="1284971"/>
            <a:ext cx="3878028" cy="646331"/>
            <a:chOff x="8351285" y="2951533"/>
            <a:chExt cx="3878028" cy="646331"/>
          </a:xfrm>
        </p:grpSpPr>
        <p:sp>
          <p:nvSpPr>
            <p:cNvPr id="268" name="사각형: 둥근 모서리 267">
              <a:extLst>
                <a:ext uri="{FF2B5EF4-FFF2-40B4-BE49-F238E27FC236}">
                  <a16:creationId xmlns:a16="http://schemas.microsoft.com/office/drawing/2014/main" id="{344EF5E1-925E-5F25-6705-31D3722660D3}"/>
                </a:ext>
              </a:extLst>
            </p:cNvPr>
            <p:cNvSpPr/>
            <p:nvPr/>
          </p:nvSpPr>
          <p:spPr>
            <a:xfrm>
              <a:off x="8351865" y="2990022"/>
              <a:ext cx="3840135" cy="54106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808080">
                    <a:alpha val="89804"/>
                  </a:srgbClr>
                </a:gs>
                <a:gs pos="100000">
                  <a:srgbClr val="E0E0E0">
                    <a:alpha val="89804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269" name="그림 268">
              <a:extLst>
                <a:ext uri="{FF2B5EF4-FFF2-40B4-BE49-F238E27FC236}">
                  <a16:creationId xmlns:a16="http://schemas.microsoft.com/office/drawing/2014/main" id="{D57A8FE5-F1A1-F546-11CE-D8327670690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285" y="2976247"/>
              <a:ext cx="563440" cy="563440"/>
            </a:xfrm>
            <a:prstGeom prst="rect">
              <a:avLst/>
            </a:prstGeom>
          </p:spPr>
        </p:pic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69C3126F-EAAE-7BB4-D4A6-8BACAB384D84}"/>
                </a:ext>
              </a:extLst>
            </p:cNvPr>
            <p:cNvSpPr txBox="1"/>
            <p:nvPr/>
          </p:nvSpPr>
          <p:spPr>
            <a:xfrm>
              <a:off x="8839964" y="2951533"/>
              <a:ext cx="2055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 [Normal]</a:t>
              </a:r>
            </a:p>
            <a:p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/ </a:t>
              </a:r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5F6F748C-35D8-93F7-47B9-38896524ECB3}"/>
                </a:ext>
              </a:extLst>
            </p:cNvPr>
            <p:cNvSpPr txBox="1"/>
            <p:nvPr/>
          </p:nvSpPr>
          <p:spPr>
            <a:xfrm>
              <a:off x="8429023" y="3073301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16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72" name="사각형: 둥근 모서리 271">
              <a:extLst>
                <a:ext uri="{FF2B5EF4-FFF2-40B4-BE49-F238E27FC236}">
                  <a16:creationId xmlns:a16="http://schemas.microsoft.com/office/drawing/2014/main" id="{4575D788-1DCE-0ECD-CFCF-C0FAB388C445}"/>
                </a:ext>
              </a:extLst>
            </p:cNvPr>
            <p:cNvSpPr/>
            <p:nvPr/>
          </p:nvSpPr>
          <p:spPr>
            <a:xfrm>
              <a:off x="11373421" y="3027993"/>
              <a:ext cx="855892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1098</a:t>
              </a:r>
            </a:p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-52</a:t>
              </a:r>
            </a:p>
          </p:txBody>
        </p:sp>
        <p:sp>
          <p:nvSpPr>
            <p:cNvPr id="273" name="이등변 삼각형 272">
              <a:extLst>
                <a:ext uri="{FF2B5EF4-FFF2-40B4-BE49-F238E27FC236}">
                  <a16:creationId xmlns:a16="http://schemas.microsoft.com/office/drawing/2014/main" id="{EFF56ECB-BC98-C6FD-0291-CB7D1A39CE5C}"/>
                </a:ext>
              </a:extLst>
            </p:cNvPr>
            <p:cNvSpPr/>
            <p:nvPr/>
          </p:nvSpPr>
          <p:spPr>
            <a:xfrm rot="5400000">
              <a:off x="8356654" y="2991423"/>
              <a:ext cx="252000" cy="252000"/>
            </a:xfrm>
            <a:prstGeom prst="triangle">
              <a:avLst>
                <a:gd name="adj" fmla="val 40"/>
              </a:avLst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108000" rIns="108000" rtlCol="0" anchor="ctr"/>
            <a:lstStyle/>
            <a:p>
              <a:r>
                <a:rPr lang="en-US" altLang="ko-KR" sz="1050" b="1">
                  <a:solidFill>
                    <a:srgbClr val="7030A0"/>
                  </a:solidFill>
                </a:rPr>
                <a:t>4</a:t>
              </a:r>
              <a:endParaRPr lang="ko-KR" altLang="en-US" sz="105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274" name="그룹 273">
            <a:extLst>
              <a:ext uri="{FF2B5EF4-FFF2-40B4-BE49-F238E27FC236}">
                <a16:creationId xmlns:a16="http://schemas.microsoft.com/office/drawing/2014/main" id="{A5E14842-3D82-B97B-754B-75D3F950C7D0}"/>
              </a:ext>
            </a:extLst>
          </p:cNvPr>
          <p:cNvGrpSpPr/>
          <p:nvPr/>
        </p:nvGrpSpPr>
        <p:grpSpPr>
          <a:xfrm>
            <a:off x="8340590" y="5548278"/>
            <a:ext cx="3878028" cy="646331"/>
            <a:chOff x="8351285" y="2951533"/>
            <a:chExt cx="3878028" cy="646331"/>
          </a:xfrm>
        </p:grpSpPr>
        <p:sp>
          <p:nvSpPr>
            <p:cNvPr id="275" name="사각형: 둥근 모서리 274">
              <a:extLst>
                <a:ext uri="{FF2B5EF4-FFF2-40B4-BE49-F238E27FC236}">
                  <a16:creationId xmlns:a16="http://schemas.microsoft.com/office/drawing/2014/main" id="{C22A1975-23BD-3A52-3283-73846C3721D6}"/>
                </a:ext>
              </a:extLst>
            </p:cNvPr>
            <p:cNvSpPr/>
            <p:nvPr/>
          </p:nvSpPr>
          <p:spPr>
            <a:xfrm>
              <a:off x="8351865" y="2990022"/>
              <a:ext cx="3840135" cy="54106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808080">
                    <a:alpha val="89804"/>
                  </a:srgbClr>
                </a:gs>
                <a:gs pos="100000">
                  <a:srgbClr val="E0E0E0">
                    <a:alpha val="89804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276" name="그림 275">
              <a:extLst>
                <a:ext uri="{FF2B5EF4-FFF2-40B4-BE49-F238E27FC236}">
                  <a16:creationId xmlns:a16="http://schemas.microsoft.com/office/drawing/2014/main" id="{923EDA9D-5FBB-01D4-B1FD-EC3F764DE41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285" y="2976247"/>
              <a:ext cx="563440" cy="563440"/>
            </a:xfrm>
            <a:prstGeom prst="rect">
              <a:avLst/>
            </a:prstGeom>
          </p:spPr>
        </p:pic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D80CB667-6AED-7153-DB22-C3797B1824DF}"/>
                </a:ext>
              </a:extLst>
            </p:cNvPr>
            <p:cNvSpPr txBox="1"/>
            <p:nvPr/>
          </p:nvSpPr>
          <p:spPr>
            <a:xfrm>
              <a:off x="8839964" y="2951533"/>
              <a:ext cx="2055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 [Normal]</a:t>
              </a:r>
            </a:p>
            <a:p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/ </a:t>
              </a:r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DA9F68DF-5CB6-AF00-3F11-4716DC5CD786}"/>
                </a:ext>
              </a:extLst>
            </p:cNvPr>
            <p:cNvSpPr txBox="1"/>
            <p:nvPr/>
          </p:nvSpPr>
          <p:spPr>
            <a:xfrm>
              <a:off x="8429023" y="3073301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16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79" name="사각형: 둥근 모서리 278">
              <a:extLst>
                <a:ext uri="{FF2B5EF4-FFF2-40B4-BE49-F238E27FC236}">
                  <a16:creationId xmlns:a16="http://schemas.microsoft.com/office/drawing/2014/main" id="{C966A62C-D43C-859B-4BAC-ED50760BF0AE}"/>
                </a:ext>
              </a:extLst>
            </p:cNvPr>
            <p:cNvSpPr/>
            <p:nvPr/>
          </p:nvSpPr>
          <p:spPr>
            <a:xfrm>
              <a:off x="11373421" y="3027993"/>
              <a:ext cx="855892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1098</a:t>
              </a:r>
            </a:p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-52</a:t>
              </a:r>
            </a:p>
          </p:txBody>
        </p:sp>
        <p:sp>
          <p:nvSpPr>
            <p:cNvPr id="280" name="이등변 삼각형 279">
              <a:extLst>
                <a:ext uri="{FF2B5EF4-FFF2-40B4-BE49-F238E27FC236}">
                  <a16:creationId xmlns:a16="http://schemas.microsoft.com/office/drawing/2014/main" id="{43CA418A-327B-A204-5940-C83C0408B9CE}"/>
                </a:ext>
              </a:extLst>
            </p:cNvPr>
            <p:cNvSpPr/>
            <p:nvPr/>
          </p:nvSpPr>
          <p:spPr>
            <a:xfrm rot="5400000">
              <a:off x="8356654" y="2991423"/>
              <a:ext cx="252000" cy="252000"/>
            </a:xfrm>
            <a:prstGeom prst="triangle">
              <a:avLst>
                <a:gd name="adj" fmla="val 40"/>
              </a:avLst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108000" rIns="108000" rtlCol="0" anchor="ctr"/>
            <a:lstStyle/>
            <a:p>
              <a:r>
                <a:rPr lang="en-US" altLang="ko-KR" sz="1050" b="1">
                  <a:solidFill>
                    <a:srgbClr val="7030A0"/>
                  </a:solidFill>
                </a:rPr>
                <a:t>4</a:t>
              </a:r>
              <a:endParaRPr lang="ko-KR" altLang="en-US" sz="1050" b="1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6163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래픽 2">
            <a:extLst>
              <a:ext uri="{FF2B5EF4-FFF2-40B4-BE49-F238E27FC236}">
                <a16:creationId xmlns:a16="http://schemas.microsoft.com/office/drawing/2014/main" id="{D466E050-9399-05AC-A674-782ECFDD8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20267" y="0"/>
            <a:ext cx="6151465" cy="6858000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3B70AB6-1D94-9A33-5633-A21E4D2DEBDF}"/>
              </a:ext>
            </a:extLst>
          </p:cNvPr>
          <p:cNvSpPr/>
          <p:nvPr/>
        </p:nvSpPr>
        <p:spPr>
          <a:xfrm>
            <a:off x="1564691" y="4138125"/>
            <a:ext cx="4731798" cy="1118586"/>
          </a:xfrm>
          <a:prstGeom prst="roundRect">
            <a:avLst>
              <a:gd name="adj" fmla="val 0"/>
            </a:avLst>
          </a:prstGeom>
          <a:solidFill>
            <a:srgbClr val="A5A5A5">
              <a:alpha val="74902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Hello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730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TM10237558[[fn=어린이 테마]]</Template>
  <TotalTime>1352</TotalTime>
  <Words>1125</Words>
  <Application>Microsoft Office PowerPoint</Application>
  <PresentationFormat>와이드스크린</PresentationFormat>
  <Paragraphs>582</Paragraphs>
  <Slides>18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Comic Sans MS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정다훈</dc:creator>
  <cp:lastModifiedBy>정다훈</cp:lastModifiedBy>
  <cp:revision>245</cp:revision>
  <dcterms:created xsi:type="dcterms:W3CDTF">2022-09-12T23:34:51Z</dcterms:created>
  <dcterms:modified xsi:type="dcterms:W3CDTF">2022-11-09T16:57:53Z</dcterms:modified>
</cp:coreProperties>
</file>