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5" r:id="rId4"/>
    <p:sldId id="264" r:id="rId5"/>
    <p:sldId id="262" r:id="rId6"/>
    <p:sldId id="270" r:id="rId7"/>
    <p:sldId id="261" r:id="rId8"/>
    <p:sldId id="258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808080"/>
    <a:srgbClr val="C7C6C6"/>
    <a:srgbClr val="E7E6E6"/>
    <a:srgbClr val="A6A6A6"/>
    <a:srgbClr val="C2C2C2"/>
    <a:srgbClr val="FC4D02"/>
    <a:srgbClr val="777777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34565F-1A83-EE65-D778-8FB66F214F6E}"/>
              </a:ext>
            </a:extLst>
          </p:cNvPr>
          <p:cNvSpPr/>
          <p:nvPr/>
        </p:nvSpPr>
        <p:spPr>
          <a:xfrm rot="10800000" flipV="1">
            <a:off x="3833515" y="4047740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B0BDFE-2EE3-767F-7539-3D5234FC7869}"/>
              </a:ext>
            </a:extLst>
          </p:cNvPr>
          <p:cNvSpPr/>
          <p:nvPr/>
        </p:nvSpPr>
        <p:spPr>
          <a:xfrm>
            <a:off x="3435208" y="277090"/>
            <a:ext cx="5022966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51569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252</Words>
  <Application>Microsoft Office PowerPoint</Application>
  <PresentationFormat>와이드스크린</PresentationFormat>
  <Paragraphs>153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32</cp:revision>
  <dcterms:created xsi:type="dcterms:W3CDTF">2022-09-12T23:34:51Z</dcterms:created>
  <dcterms:modified xsi:type="dcterms:W3CDTF">2022-09-15T14:21:30Z</dcterms:modified>
</cp:coreProperties>
</file>