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67" r:id="rId4"/>
    <p:sldId id="269" r:id="rId5"/>
    <p:sldId id="264" r:id="rId6"/>
    <p:sldId id="263" r:id="rId7"/>
    <p:sldId id="265" r:id="rId8"/>
    <p:sldId id="271" r:id="rId9"/>
    <p:sldId id="277" r:id="rId10"/>
    <p:sldId id="273" r:id="rId11"/>
    <p:sldId id="274" r:id="rId12"/>
    <p:sldId id="278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4660"/>
  </p:normalViewPr>
  <p:slideViewPr>
    <p:cSldViewPr snapToGrid="0">
      <p:cViewPr>
        <p:scale>
          <a:sx n="100" d="100"/>
          <a:sy n="100" d="100"/>
        </p:scale>
        <p:origin x="80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Delayed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Sheet1!$A$2:$A$25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xVal>
          <c:yVal>
            <c:numRef>
              <c:f>Sheet1!$B$2:$B$25</c:f>
              <c:numCache>
                <c:formatCode>0</c:formatCode>
                <c:ptCount val="24"/>
                <c:pt idx="0">
                  <c:v>10000</c:v>
                </c:pt>
                <c:pt idx="1">
                  <c:v>11423.041014091059</c:v>
                </c:pt>
                <c:pt idx="2">
                  <c:v>12643.577455403587</c:v>
                </c:pt>
                <c:pt idx="3">
                  <c:v>13690.426555198068</c:v>
                </c:pt>
                <c:pt idx="4">
                  <c:v>14588.304734535364</c:v>
                </c:pt>
                <c:pt idx="5">
                  <c:v>15358.411166387223</c:v>
                </c:pt>
                <c:pt idx="6">
                  <c:v>16018.928294465029</c:v>
                </c:pt>
                <c:pt idx="7">
                  <c:v>16585.451126166401</c:v>
                </c:pt>
                <c:pt idx="8">
                  <c:v>17071.355435374764</c:v>
                </c:pt>
                <c:pt idx="9">
                  <c:v>17488.113568490422</c:v>
                </c:pt>
                <c:pt idx="10">
                  <c:v>17845.565309968119</c:v>
                </c:pt>
                <c:pt idx="11">
                  <c:v>18152.150202577712</c:v>
                </c:pt>
                <c:pt idx="12">
                  <c:v>18415.10680753889</c:v>
                </c:pt>
                <c:pt idx="13">
                  <c:v>18640.643609121478</c:v>
                </c:pt>
                <c:pt idx="14">
                  <c:v>18834.085598820173</c:v>
                </c:pt>
                <c:pt idx="15">
                  <c:v>19000.000000000004</c:v>
                </c:pt>
                <c:pt idx="16">
                  <c:v>19142.30410140911</c:v>
                </c:pt>
                <c:pt idx="17">
                  <c:v>19264.357745540361</c:v>
                </c:pt>
                <c:pt idx="18">
                  <c:v>19369.04265551981</c:v>
                </c:pt>
                <c:pt idx="19">
                  <c:v>19458.830473453538</c:v>
                </c:pt>
                <c:pt idx="20">
                  <c:v>19535.841116638723</c:v>
                </c:pt>
                <c:pt idx="21">
                  <c:v>19601.892829446504</c:v>
                </c:pt>
                <c:pt idx="22">
                  <c:v>19658.545112616641</c:v>
                </c:pt>
                <c:pt idx="23">
                  <c:v>19707.135543537479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741-4062-9F76-AA50C7DF25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022271"/>
        <c:axId val="349015615"/>
      </c:scatterChart>
      <c:valAx>
        <c:axId val="3490222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Tick (ms)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49015615"/>
        <c:crosses val="autoZero"/>
        <c:crossBetween val="midCat"/>
      </c:valAx>
      <c:valAx>
        <c:axId val="349015615"/>
        <c:scaling>
          <c:orientation val="minMax"/>
          <c:max val="20000"/>
          <c:min val="1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49022271"/>
        <c:crosses val="autoZero"/>
        <c:crossBetween val="midCat"/>
        <c:majorUnit val="2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EE8E4-35D5-C936-30C3-CD3B8062F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76C757-5606-2754-15F9-498A137BF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FD062-E0A7-BBCB-44F4-F6F137BA4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FD97-8086-4A00-B562-0D8AF45369F7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C26439-096A-44F7-39EE-5C081B013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D26BDE-0E7B-DF4D-D2EF-9EC083E68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81A9-5C0D-40DC-9C05-0F0036185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863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9B041-FA34-C6A7-0600-62EC4181E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6407B7-9031-BB1E-2622-70C5B5725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6E3BD0-59B8-77E2-3625-CB075481C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FD97-8086-4A00-B562-0D8AF45369F7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CA5858-55E7-32ED-713A-8AD369893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95A11-E0EE-1C26-8B85-16F1A93D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81A9-5C0D-40DC-9C05-0F0036185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04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8088B5-CA57-A1DF-DCC0-029A0118D8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6C4D9B-7347-8E41-3C66-068783E6A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3042C2-03FC-79C9-802C-02C6964C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FD97-8086-4A00-B562-0D8AF45369F7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CF8FCE-7E16-8962-9508-E5890A2C1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AC7CD8-C212-EC56-9E8D-667541248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81A9-5C0D-40DC-9C05-0F0036185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663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104D22-AFA2-5B99-4629-05EBC7D9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EEAF68-BB5D-70FA-321B-1736EC3C8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175760-B4FA-B380-A93A-1E0F5A60D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FD97-8086-4A00-B562-0D8AF45369F7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07B67-962D-4623-60EC-DE06B11D3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948FF8-9574-BEB3-B986-BBBEB9D51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81A9-5C0D-40DC-9C05-0F0036185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153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C24ED-437F-901C-A6B3-6A073C199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304538-3F98-9DAA-19DF-3FF9DCAD3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998DDB-4A0A-C0A7-937E-ACF93618E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FD97-8086-4A00-B562-0D8AF45369F7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0C96B-7BBA-910D-05F0-50EC4A7EA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E82B96-A318-C997-21D3-FDF1AA706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81A9-5C0D-40DC-9C05-0F0036185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148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719C3-9B05-A15C-7CB5-11865E120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A81BCF-C86C-92C7-C482-388B75FD6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8F41CF-1013-4E63-1FAF-AE074E468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45124B-3C1E-4796-3146-BE9B5DA1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FD97-8086-4A00-B562-0D8AF45369F7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64080C-915F-ABD7-7E60-DDACFEAB7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4224BC-6469-F240-85CC-92B410B77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81A9-5C0D-40DC-9C05-0F0036185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163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93F0E6-89BF-0BF9-1D06-C5C5FD301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1A68E7-2532-C8BA-1E56-1647D00E7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5823DA-4CB1-615E-2F6F-A33B77666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874F52-A0FF-4D23-8D23-BEBB50674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2615EC-58F7-143C-6310-AFE2694DC5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6B195A2-BE2D-8E64-A8B0-8D282D104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FD97-8086-4A00-B562-0D8AF45369F7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28F122-8DC1-FF4A-229E-8EB2436FF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6FC683-1DA3-53FF-AE23-88E73E347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81A9-5C0D-40DC-9C05-0F0036185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171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70E62-AC45-CDA9-90E1-78E13563E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A35D82-68A6-E386-24EF-0A703AAFA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FD97-8086-4A00-B562-0D8AF45369F7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468367-E1A0-19AC-B89D-1BD85872F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E8B2AA-91A2-92F1-E326-B281E39A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81A9-5C0D-40DC-9C05-0F0036185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247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F9FB40-3AA8-9D7F-7E49-28F229852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FD97-8086-4A00-B562-0D8AF45369F7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ECA308-6CAB-EEB2-1173-D8080A190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BA5CB2-9156-5229-A269-9FEFE4811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81A9-5C0D-40DC-9C05-0F0036185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28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183E3-350E-69EA-5ADE-CEBD65006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243EB2-5554-6A57-1615-8ED0E5E95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E040D6-7D8D-370E-BB14-1ACE35A10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F03038-4CC2-7B62-8CE6-7788D6B61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FD97-8086-4A00-B562-0D8AF45369F7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185DF6-3D72-E331-B087-F14184E2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E837E3-4299-09B3-BEA2-39EA18A6E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81A9-5C0D-40DC-9C05-0F0036185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389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EB8F1-DFBE-1A34-EDBE-886B369DE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770501-BC05-8C3B-B41E-1765F1FDD4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D8A12B-4934-FFD4-00BB-7F37BD9DA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A24BE7-8187-4D1E-064A-4234E49F9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FD97-8086-4A00-B562-0D8AF45369F7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71743D-E7DF-6E29-1EEF-3D161599B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5FA928-C984-7FE1-D5D5-466796A61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81A9-5C0D-40DC-9C05-0F0036185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419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E04E81-2B4D-9BF8-45FB-9D4EB3FCA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E23DF5-94C6-588C-98DE-19757D727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7601E1-EA31-0D13-880C-0F95FBD98C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2FD97-8086-4A00-B562-0D8AF45369F7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2CC931-95B2-72AA-D2F8-ED10AD039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75B21-2EB4-D2B2-90F0-DD38BBCF6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D81A9-5C0D-40DC-9C05-0F0036185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42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435A6-1BAD-0B39-63B3-898A599AF6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gosu-figure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2F8A06-0A09-6039-91E7-1FF55708A5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024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F0B9B-97B5-6175-45B7-C4B423EAA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Scroll Effect on Score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2542F4-3DA4-0E9C-0694-A2EB651BC1C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903059"/>
          </a:xfrm>
          <a:prstGeom prst="rect">
            <a:avLst/>
          </a:prstGeom>
          <a:solidFill>
            <a:srgbClr val="1E1E1E"/>
          </a:solidFill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>
                <a:solidFill>
                  <a:srgbClr val="4EC9B0"/>
                </a:solidFill>
                <a:latin typeface="Consolas" panose="020B0609020204030204" pitchFamily="49" charset="0"/>
              </a:rPr>
              <a:t>Delayed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    Delayed   </a:t>
            </a:r>
            <a:r>
              <a:rPr lang="en-US" altLang="ko-KR" sz="1800">
                <a:solidFill>
                  <a:srgbClr val="4EC9B0"/>
                </a:solidFill>
                <a:latin typeface="Consolas" panose="020B0609020204030204" pitchFamily="49" charset="0"/>
              </a:rPr>
              <a:t>float64</a:t>
            </a:r>
            <a:endParaRPr lang="en-US" altLang="ko-KR" sz="18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    Source    </a:t>
            </a:r>
            <a:r>
              <a:rPr lang="en-US" altLang="ko-KR" sz="1800">
                <a:solidFill>
                  <a:srgbClr val="4EC9B0"/>
                </a:solidFill>
                <a:latin typeface="Consolas" panose="020B0609020204030204" pitchFamily="49" charset="0"/>
              </a:rPr>
              <a:t>float64</a:t>
            </a:r>
            <a:endParaRPr lang="en-US" altLang="ko-KR" sz="18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    Feedback  </a:t>
            </a:r>
            <a:r>
              <a:rPr lang="en-US" altLang="ko-KR" sz="1800">
                <a:solidFill>
                  <a:srgbClr val="4EC9B0"/>
                </a:solidFill>
                <a:latin typeface="Consolas" panose="020B0609020204030204" pitchFamily="49" charset="0"/>
              </a:rPr>
              <a:t>float64</a:t>
            </a:r>
            <a:endParaRPr lang="en-US" altLang="ko-KR" sz="18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>
                <a:solidFill>
                  <a:srgbClr val="569CD6"/>
                </a:solidFill>
                <a:latin typeface="Consolas" panose="020B0609020204030204" pitchFamily="49" charset="0"/>
              </a:rPr>
              <a:t>func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 (d *Delayed) </a:t>
            </a:r>
            <a:r>
              <a:rPr lang="en-US" altLang="ko-KR" sz="1800">
                <a:solidFill>
                  <a:srgbClr val="DCDCAA"/>
                </a:solidFill>
                <a:latin typeface="Consolas" panose="020B0609020204030204" pitchFamily="49" charset="0"/>
              </a:rPr>
              <a:t>Update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(v </a:t>
            </a:r>
            <a:r>
              <a:rPr lang="en-US" altLang="ko-KR" sz="1800">
                <a:solidFill>
                  <a:srgbClr val="4EC9B0"/>
                </a:solidFill>
                <a:latin typeface="Consolas" panose="020B0609020204030204" pitchFamily="49" charset="0"/>
              </a:rPr>
              <a:t>float64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	d.Delayed += (d.Source - d.Delayed) * d.Feedback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>
                <a:solidFill>
                  <a:srgbClr val="6A9955"/>
                </a:solidFill>
                <a:latin typeface="Consolas" panose="020B0609020204030204" pitchFamily="49" charset="0"/>
              </a:rPr>
              <a:t>// The formula is to make speed of transition constant regardless of TPS.</a:t>
            </a:r>
            <a:endParaRPr lang="en-US" altLang="ko-KR" sz="18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>
                <a:solidFill>
                  <a:srgbClr val="569CD6"/>
                </a:solidFill>
                <a:latin typeface="Consolas" panose="020B0609020204030204" pitchFamily="49" charset="0"/>
              </a:rPr>
              <a:t>func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 (d *Delayed) </a:t>
            </a:r>
            <a:r>
              <a:rPr lang="en-US" altLang="ko-KR" sz="1800">
                <a:solidFill>
                  <a:srgbClr val="DCDCAA"/>
                </a:solidFill>
                <a:latin typeface="Consolas" panose="020B0609020204030204" pitchFamily="49" charset="0"/>
              </a:rPr>
              <a:t>setSource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(v </a:t>
            </a:r>
            <a:r>
              <a:rPr lang="en-US" altLang="ko-KR" sz="1800">
                <a:solidFill>
                  <a:srgbClr val="4EC9B0"/>
                </a:solidFill>
                <a:latin typeface="Consolas" panose="020B0609020204030204" pitchFamily="49" charset="0"/>
              </a:rPr>
              <a:t>float64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endParaRPr lang="en-US" altLang="ko-KR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ko-KR" sz="1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tick</a:t>
            </a:r>
            <a:r>
              <a:rPr lang="en-US" altLang="ko-KR" sz="1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8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800</a:t>
            </a:r>
            <a:endParaRPr lang="en-US" altLang="ko-KR" sz="18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d.Source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 = v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>
                <a:solidFill>
                  <a:srgbClr val="9CDCFE"/>
                </a:solidFill>
                <a:latin typeface="Consolas" panose="020B0609020204030204" pitchFamily="49" charset="0"/>
              </a:rPr>
              <a:t>    d.Feedback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 - math.</a:t>
            </a:r>
            <a:r>
              <a:rPr lang="en-US" altLang="ko-KR" sz="1800">
                <a:solidFill>
                  <a:srgbClr val="DCDCAA"/>
                </a:solidFill>
                <a:latin typeface="Consolas" panose="020B0609020204030204" pitchFamily="49" charset="0"/>
              </a:rPr>
              <a:t>Exp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(-math.</a:t>
            </a:r>
            <a:r>
              <a:rPr lang="en-US" altLang="ko-KR" sz="180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(d.Source - d.Delayed)/</a:t>
            </a:r>
            <a:r>
              <a:rPr lang="en-US" altLang="ko-KR" sz="1800">
                <a:solidFill>
                  <a:srgbClr val="DCDCAA"/>
                </a:solidFill>
                <a:latin typeface="Consolas" panose="020B0609020204030204" pitchFamily="49" charset="0"/>
              </a:rPr>
              <a:t>float64</a:t>
            </a: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(tick))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650759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632F5-830B-7AC2-47ED-29AD02F4D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Scroll Effect on Score</a:t>
            </a:r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980E571-3B51-8A8D-5EC5-95243BC77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528018"/>
              </p:ext>
            </p:extLst>
          </p:nvPr>
        </p:nvGraphicFramePr>
        <p:xfrm>
          <a:off x="1134509" y="1837189"/>
          <a:ext cx="1863958" cy="4769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2549">
                  <a:extLst>
                    <a:ext uri="{9D8B030D-6E8A-4147-A177-3AD203B41FA5}">
                      <a16:colId xmlns:a16="http://schemas.microsoft.com/office/drawing/2014/main" val="4016672494"/>
                    </a:ext>
                  </a:extLst>
                </a:gridCol>
                <a:gridCol w="1071409">
                  <a:extLst>
                    <a:ext uri="{9D8B030D-6E8A-4147-A177-3AD203B41FA5}">
                      <a16:colId xmlns:a16="http://schemas.microsoft.com/office/drawing/2014/main" val="200181904"/>
                    </a:ext>
                  </a:extLst>
                </a:gridCol>
              </a:tblGrid>
              <a:tr h="1772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Tick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Delayed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3159885684"/>
                  </a:ext>
                </a:extLst>
              </a:tr>
              <a:tr h="17724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10000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2975562051"/>
                  </a:ext>
                </a:extLst>
              </a:tr>
              <a:tr h="17724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11423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905129310"/>
                  </a:ext>
                </a:extLst>
              </a:tr>
              <a:tr h="17724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12644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3026400894"/>
                  </a:ext>
                </a:extLst>
              </a:tr>
              <a:tr h="17724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13690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15036789"/>
                  </a:ext>
                </a:extLst>
              </a:tr>
              <a:tr h="17724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14588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3895242250"/>
                  </a:ext>
                </a:extLst>
              </a:tr>
              <a:tr h="17724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15358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2333412981"/>
                  </a:ext>
                </a:extLst>
              </a:tr>
              <a:tr h="17724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16019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1004634149"/>
                  </a:ext>
                </a:extLst>
              </a:tr>
              <a:tr h="17724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16585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2455330262"/>
                  </a:ext>
                </a:extLst>
              </a:tr>
              <a:tr h="17724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17071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3953535640"/>
                  </a:ext>
                </a:extLst>
              </a:tr>
              <a:tr h="17724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17488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3392277600"/>
                  </a:ext>
                </a:extLst>
              </a:tr>
              <a:tr h="17724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10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17846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36423161"/>
                  </a:ext>
                </a:extLst>
              </a:tr>
              <a:tr h="17724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11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18152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2195425452"/>
                  </a:ext>
                </a:extLst>
              </a:tr>
              <a:tr h="17724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12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18415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2544793557"/>
                  </a:ext>
                </a:extLst>
              </a:tr>
              <a:tr h="17724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13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18641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1019321603"/>
                  </a:ext>
                </a:extLst>
              </a:tr>
              <a:tr h="17724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14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18834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1254820771"/>
                  </a:ext>
                </a:extLst>
              </a:tr>
              <a:tr h="17724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15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19000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1084810956"/>
                  </a:ext>
                </a:extLst>
              </a:tr>
              <a:tr h="17724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16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19142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1701247241"/>
                  </a:ext>
                </a:extLst>
              </a:tr>
              <a:tr h="17724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17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19264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20851204"/>
                  </a:ext>
                </a:extLst>
              </a:tr>
              <a:tr h="17724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18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19369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2836269926"/>
                  </a:ext>
                </a:extLst>
              </a:tr>
              <a:tr h="17724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19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19459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3362389860"/>
                  </a:ext>
                </a:extLst>
              </a:tr>
              <a:tr h="17724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20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19536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455702035"/>
                  </a:ext>
                </a:extLst>
              </a:tr>
              <a:tr h="17724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21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19602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97932300"/>
                  </a:ext>
                </a:extLst>
              </a:tr>
              <a:tr h="17724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22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19659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3272050749"/>
                  </a:ext>
                </a:extLst>
              </a:tr>
              <a:tr h="17724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23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19707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" marR="7912" marT="7912" marB="0" anchor="ctr"/>
                </a:tc>
                <a:extLst>
                  <a:ext uri="{0D108BD9-81ED-4DB2-BD59-A6C34878D82A}">
                    <a16:rowId xmlns:a16="http://schemas.microsoft.com/office/drawing/2014/main" val="474628053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85EEA4C-08F9-442F-907E-C4D5CF8642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859892"/>
              </p:ext>
            </p:extLst>
          </p:nvPr>
        </p:nvGraphicFramePr>
        <p:xfrm>
          <a:off x="3187117" y="1837189"/>
          <a:ext cx="1371600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374023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27858083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Delayed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effectLst/>
                        </a:rPr>
                        <a:t>10000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91471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Source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effectLst/>
                        </a:rPr>
                        <a:t>20000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4816516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Tick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effectLst/>
                        </a:rPr>
                        <a:t>60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174491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solidFill>
                            <a:srgbClr val="FF0000"/>
                          </a:solidFill>
                          <a:effectLst/>
                        </a:rPr>
                        <a:t>Feedback</a:t>
                      </a:r>
                      <a:endParaRPr lang="en-US" sz="110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solidFill>
                            <a:srgbClr val="FF0000"/>
                          </a:solidFill>
                          <a:effectLst/>
                        </a:rPr>
                        <a:t>0.142304</a:t>
                      </a:r>
                      <a:endParaRPr lang="en-US" altLang="ko-KR" sz="11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4253062"/>
                  </a:ext>
                </a:extLst>
              </a:tr>
            </a:tbl>
          </a:graphicData>
        </a:graphic>
      </p:graphicFrame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1E275C93-117C-EA00-24E8-74EF7E9D07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6679652"/>
              </p:ext>
            </p:extLst>
          </p:nvPr>
        </p:nvGraphicFramePr>
        <p:xfrm>
          <a:off x="3934436" y="2256289"/>
          <a:ext cx="7123055" cy="4435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70013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F5778-4A93-5A77-2174-1F7BA2A4DE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Logic Flow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63BBEC-07D0-ADFC-64A3-E1CB40F314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Update() of Play Scene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088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46E4C-24C1-E42B-E86D-0505D23F1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Update() of Play Scene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CE00B3-91A6-5A11-0D39-E3E97FECC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Check Event</a:t>
            </a:r>
          </a:p>
          <a:p>
            <a:pPr lvl="1"/>
            <a:r>
              <a:rPr lang="en-US" altLang="ko-KR"/>
              <a:t>Play music if Tick is 0</a:t>
            </a:r>
          </a:p>
          <a:p>
            <a:pPr lvl="1"/>
            <a:r>
              <a:rPr lang="en-US" altLang="ko-KR"/>
              <a:t>Return to SelectScene if Tick is MaxTick</a:t>
            </a:r>
          </a:p>
          <a:p>
            <a:r>
              <a:rPr lang="en-US" altLang="ko-KR">
                <a:solidFill>
                  <a:srgbClr val="FF0000"/>
                </a:solidFill>
              </a:rPr>
              <a:t>Fetch Input</a:t>
            </a:r>
          </a:p>
          <a:p>
            <a:r>
              <a:rPr lang="en-US" altLang="ko-KR">
                <a:solidFill>
                  <a:srgbClr val="FF0000"/>
                </a:solidFill>
              </a:rPr>
              <a:t>Judge and Score</a:t>
            </a:r>
          </a:p>
          <a:p>
            <a:r>
              <a:rPr lang="en-US" altLang="ko-KR"/>
              <a:t>Play Effect Sound</a:t>
            </a:r>
          </a:p>
          <a:p>
            <a:r>
              <a:rPr lang="en-US" altLang="ko-KR"/>
              <a:t>Update Drawers</a:t>
            </a:r>
          </a:p>
          <a:p>
            <a:r>
              <a:rPr lang="en-US" altLang="ko-KR"/>
              <a:t>Update Speed</a:t>
            </a:r>
          </a:p>
          <a:p>
            <a:r>
              <a:rPr lang="en-US" altLang="ko-KR"/>
              <a:t>Increment Tick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311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F5778-4A93-5A77-2174-1F7BA2A4DE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Drum UI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63BBEC-07D0-ADFC-64A3-E1CB40F314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Note, Judgment, Play Scene, Dancer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706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타원 19">
            <a:extLst>
              <a:ext uri="{FF2B5EF4-FFF2-40B4-BE49-F238E27FC236}">
                <a16:creationId xmlns:a16="http://schemas.microsoft.com/office/drawing/2014/main" id="{3B90CE2F-FC6D-1766-A028-FCE00DAFC856}"/>
              </a:ext>
            </a:extLst>
          </p:cNvPr>
          <p:cNvSpPr/>
          <p:nvPr/>
        </p:nvSpPr>
        <p:spPr>
          <a:xfrm>
            <a:off x="5504429" y="1115736"/>
            <a:ext cx="1542536" cy="15425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03232FC-AC0B-048A-EB4C-7CF119D4B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315"/>
            <a:ext cx="10515600" cy="725444"/>
          </a:xfrm>
        </p:spPr>
        <p:txBody>
          <a:bodyPr/>
          <a:lstStyle/>
          <a:p>
            <a:r>
              <a:rPr lang="en-US" altLang="ko-KR"/>
              <a:t>Drum: Note Type</a:t>
            </a:r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8CCDE43-00C2-2238-26BE-18572E733D2C}"/>
              </a:ext>
            </a:extLst>
          </p:cNvPr>
          <p:cNvSpPr/>
          <p:nvPr/>
        </p:nvSpPr>
        <p:spPr>
          <a:xfrm>
            <a:off x="1046330" y="1451267"/>
            <a:ext cx="788626" cy="7886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FC479986-B64A-14B7-8358-08973F481E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94" y="1365630"/>
            <a:ext cx="959896" cy="959896"/>
          </a:xfr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0F438AB9-9E48-FB51-6EDD-317500B8DB2D}"/>
              </a:ext>
            </a:extLst>
          </p:cNvPr>
          <p:cNvSpPr/>
          <p:nvPr/>
        </p:nvSpPr>
        <p:spPr>
          <a:xfrm>
            <a:off x="1038244" y="3454206"/>
            <a:ext cx="788626" cy="78862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B1A916B-6020-BFBB-4F03-3524B9F78BF3}"/>
              </a:ext>
            </a:extLst>
          </p:cNvPr>
          <p:cNvSpPr/>
          <p:nvPr/>
        </p:nvSpPr>
        <p:spPr>
          <a:xfrm>
            <a:off x="10720567" y="372568"/>
            <a:ext cx="989901" cy="98990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내용 개체 틀 7">
            <a:extLst>
              <a:ext uri="{FF2B5EF4-FFF2-40B4-BE49-F238E27FC236}">
                <a16:creationId xmlns:a16="http://schemas.microsoft.com/office/drawing/2014/main" id="{AC34B21D-0F75-E24A-23BE-D1E4B0A73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075" y="265076"/>
            <a:ext cx="1204884" cy="120488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7D125A4-D711-49EE-A3F9-F43CDF9AA1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664" y="896542"/>
            <a:ext cx="854132" cy="189807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2EAEFD9-32EB-6EC9-1760-D20F45A2EB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710" y="2954308"/>
            <a:ext cx="804790" cy="1788420"/>
          </a:xfrm>
          <a:prstGeom prst="rect">
            <a:avLst/>
          </a:prstGeom>
        </p:spPr>
      </p:pic>
      <p:pic>
        <p:nvPicPr>
          <p:cNvPr id="16" name="내용 개체 틀 7">
            <a:extLst>
              <a:ext uri="{FF2B5EF4-FFF2-40B4-BE49-F238E27FC236}">
                <a16:creationId xmlns:a16="http://schemas.microsoft.com/office/drawing/2014/main" id="{A9E1C48C-2685-AAF4-99E0-774318D4A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05" y="3324805"/>
            <a:ext cx="959896" cy="95989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3A1BCDE-6222-3D3C-0990-5E53AB17A3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998" y="1048486"/>
            <a:ext cx="1625398" cy="162539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8E701D7-0AF1-85E2-E9A6-8B300E980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865" y="806750"/>
            <a:ext cx="854132" cy="189807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B1C9CD3-BA14-18C3-9D12-D40DD6D04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54997" y="806750"/>
            <a:ext cx="854132" cy="1898070"/>
          </a:xfrm>
          <a:prstGeom prst="rect">
            <a:avLst/>
          </a:prstGeom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99EFE1EB-1ADC-CEFF-5157-D060AAD2C794}"/>
              </a:ext>
            </a:extLst>
          </p:cNvPr>
          <p:cNvSpPr/>
          <p:nvPr/>
        </p:nvSpPr>
        <p:spPr>
          <a:xfrm>
            <a:off x="5594626" y="3066902"/>
            <a:ext cx="1339338" cy="133933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B147AB1C-F148-D178-A3F2-05A44D46C3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997" y="2791286"/>
            <a:ext cx="804790" cy="178842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6CCAD23B-241C-22C1-707D-7CB52B8BD8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998" y="2954308"/>
            <a:ext cx="1625398" cy="1625398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99B06014-AC2C-3FB0-0F3B-C3BD8BE006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61782" y="2791286"/>
            <a:ext cx="804790" cy="1788420"/>
          </a:xfrm>
          <a:prstGeom prst="rect">
            <a:avLst/>
          </a:prstGeom>
        </p:spPr>
      </p:pic>
      <p:grpSp>
        <p:nvGrpSpPr>
          <p:cNvPr id="59" name="그룹 58">
            <a:extLst>
              <a:ext uri="{FF2B5EF4-FFF2-40B4-BE49-F238E27FC236}">
                <a16:creationId xmlns:a16="http://schemas.microsoft.com/office/drawing/2014/main" id="{04314A3D-0AC4-7F2E-A738-307655A34EB6}"/>
              </a:ext>
            </a:extLst>
          </p:cNvPr>
          <p:cNvGrpSpPr/>
          <p:nvPr/>
        </p:nvGrpSpPr>
        <p:grpSpPr>
          <a:xfrm>
            <a:off x="972542" y="5217421"/>
            <a:ext cx="3623070" cy="977898"/>
            <a:chOff x="972542" y="5217421"/>
            <a:chExt cx="3623070" cy="977898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2847F327-40DD-BB3F-35BE-09161A0E81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2436" y="5217421"/>
              <a:ext cx="473176" cy="977898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1AD57295-B4C4-E773-D0B3-E92D177F3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1462054" y="5217421"/>
              <a:ext cx="2664445" cy="977898"/>
            </a:xfrm>
            <a:prstGeom prst="rect">
              <a:avLst/>
            </a:prstGeom>
          </p:spPr>
        </p:pic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8E21F26E-4077-1E10-5CED-551689389BF8}"/>
                </a:ext>
              </a:extLst>
            </p:cNvPr>
            <p:cNvSpPr/>
            <p:nvPr/>
          </p:nvSpPr>
          <p:spPr>
            <a:xfrm>
              <a:off x="1045203" y="5321059"/>
              <a:ext cx="788626" cy="788624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" name="내용 개체 틀 7">
              <a:extLst>
                <a:ext uri="{FF2B5EF4-FFF2-40B4-BE49-F238E27FC236}">
                  <a16:creationId xmlns:a16="http://schemas.microsoft.com/office/drawing/2014/main" id="{8E10F912-EAFF-24E1-A4A7-3C85D8CD5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2542" y="5235423"/>
              <a:ext cx="959896" cy="959896"/>
            </a:xfrm>
            <a:prstGeom prst="rect">
              <a:avLst/>
            </a:prstGeom>
          </p:spPr>
        </p:pic>
        <p:sp>
          <p:nvSpPr>
            <p:cNvPr id="44" name="원형: 비어 있음 43">
              <a:extLst>
                <a:ext uri="{FF2B5EF4-FFF2-40B4-BE49-F238E27FC236}">
                  <a16:creationId xmlns:a16="http://schemas.microsoft.com/office/drawing/2014/main" id="{5DC7EC1C-750F-B194-12A9-2A639D1FBFA3}"/>
                </a:ext>
              </a:extLst>
            </p:cNvPr>
            <p:cNvSpPr/>
            <p:nvPr/>
          </p:nvSpPr>
          <p:spPr>
            <a:xfrm>
              <a:off x="2005099" y="5597580"/>
              <a:ext cx="236246" cy="236246"/>
            </a:xfrm>
            <a:prstGeom prst="donu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원형: 비어 있음 44">
              <a:extLst>
                <a:ext uri="{FF2B5EF4-FFF2-40B4-BE49-F238E27FC236}">
                  <a16:creationId xmlns:a16="http://schemas.microsoft.com/office/drawing/2014/main" id="{CD9FF8AA-50F5-80AB-6ACA-7A5DB51EE38F}"/>
                </a:ext>
              </a:extLst>
            </p:cNvPr>
            <p:cNvSpPr/>
            <p:nvPr/>
          </p:nvSpPr>
          <p:spPr>
            <a:xfrm>
              <a:off x="2658197" y="5597580"/>
              <a:ext cx="236246" cy="236246"/>
            </a:xfrm>
            <a:prstGeom prst="donu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원형: 비어 있음 45">
              <a:extLst>
                <a:ext uri="{FF2B5EF4-FFF2-40B4-BE49-F238E27FC236}">
                  <a16:creationId xmlns:a16="http://schemas.microsoft.com/office/drawing/2014/main" id="{1BC9BD40-9D97-4413-8CB1-DAEA31F1A936}"/>
                </a:ext>
              </a:extLst>
            </p:cNvPr>
            <p:cNvSpPr/>
            <p:nvPr/>
          </p:nvSpPr>
          <p:spPr>
            <a:xfrm>
              <a:off x="3345110" y="5597580"/>
              <a:ext cx="236246" cy="236246"/>
            </a:xfrm>
            <a:prstGeom prst="donu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원형: 비어 있음 46">
              <a:extLst>
                <a:ext uri="{FF2B5EF4-FFF2-40B4-BE49-F238E27FC236}">
                  <a16:creationId xmlns:a16="http://schemas.microsoft.com/office/drawing/2014/main" id="{2D409DFF-6025-A5C6-3E48-6BE49E1069EA}"/>
                </a:ext>
              </a:extLst>
            </p:cNvPr>
            <p:cNvSpPr/>
            <p:nvPr/>
          </p:nvSpPr>
          <p:spPr>
            <a:xfrm>
              <a:off x="4004313" y="5588247"/>
              <a:ext cx="236246" cy="236246"/>
            </a:xfrm>
            <a:prstGeom prst="donu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61" name="그림 60">
            <a:extLst>
              <a:ext uri="{FF2B5EF4-FFF2-40B4-BE49-F238E27FC236}">
                <a16:creationId xmlns:a16="http://schemas.microsoft.com/office/drawing/2014/main" id="{17BE2B43-EDC3-DDB7-CB6E-9C9D65AB89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8948" y="4869102"/>
            <a:ext cx="793650" cy="1640211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9DA7B322-F2A8-6FCA-A400-426C3CD9AA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6312433" y="4869102"/>
            <a:ext cx="4469025" cy="1640211"/>
          </a:xfrm>
          <a:prstGeom prst="rect">
            <a:avLst/>
          </a:prstGeom>
        </p:spPr>
      </p:pic>
      <p:sp>
        <p:nvSpPr>
          <p:cNvPr id="63" name="타원 62">
            <a:extLst>
              <a:ext uri="{FF2B5EF4-FFF2-40B4-BE49-F238E27FC236}">
                <a16:creationId xmlns:a16="http://schemas.microsoft.com/office/drawing/2014/main" id="{A14E2F63-50AC-A7D4-02EF-AAF1C5BDD0D3}"/>
              </a:ext>
            </a:extLst>
          </p:cNvPr>
          <p:cNvSpPr/>
          <p:nvPr/>
        </p:nvSpPr>
        <p:spPr>
          <a:xfrm>
            <a:off x="5584987" y="5034911"/>
            <a:ext cx="1329984" cy="132998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5" name="원형: 비어 있음 1024">
            <a:extLst>
              <a:ext uri="{FF2B5EF4-FFF2-40B4-BE49-F238E27FC236}">
                <a16:creationId xmlns:a16="http://schemas.microsoft.com/office/drawing/2014/main" id="{EF35E922-5AD4-3443-DAE2-FF605B29394F}"/>
              </a:ext>
            </a:extLst>
          </p:cNvPr>
          <p:cNvSpPr/>
          <p:nvPr/>
        </p:nvSpPr>
        <p:spPr>
          <a:xfrm>
            <a:off x="7278403" y="5575846"/>
            <a:ext cx="249234" cy="249232"/>
          </a:xfrm>
          <a:prstGeom prst="donu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27" name="원형: 비어 있음 1026">
            <a:extLst>
              <a:ext uri="{FF2B5EF4-FFF2-40B4-BE49-F238E27FC236}">
                <a16:creationId xmlns:a16="http://schemas.microsoft.com/office/drawing/2014/main" id="{0A5CF18E-2233-F6C8-43F2-061C441133CC}"/>
              </a:ext>
            </a:extLst>
          </p:cNvPr>
          <p:cNvSpPr/>
          <p:nvPr/>
        </p:nvSpPr>
        <p:spPr>
          <a:xfrm>
            <a:off x="8379824" y="5575846"/>
            <a:ext cx="249234" cy="249232"/>
          </a:xfrm>
          <a:prstGeom prst="donu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28" name="원형: 비어 있음 1027">
            <a:extLst>
              <a:ext uri="{FF2B5EF4-FFF2-40B4-BE49-F238E27FC236}">
                <a16:creationId xmlns:a16="http://schemas.microsoft.com/office/drawing/2014/main" id="{9CEC1C59-6820-93D6-54DB-CF1FD4538EE0}"/>
              </a:ext>
            </a:extLst>
          </p:cNvPr>
          <p:cNvSpPr/>
          <p:nvPr/>
        </p:nvSpPr>
        <p:spPr>
          <a:xfrm>
            <a:off x="9538273" y="5575846"/>
            <a:ext cx="249234" cy="249232"/>
          </a:xfrm>
          <a:prstGeom prst="donu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29" name="원형: 비어 있음 1028">
            <a:extLst>
              <a:ext uri="{FF2B5EF4-FFF2-40B4-BE49-F238E27FC236}">
                <a16:creationId xmlns:a16="http://schemas.microsoft.com/office/drawing/2014/main" id="{2E0AED2C-0974-10FD-D839-93BAAB41CA13}"/>
              </a:ext>
            </a:extLst>
          </p:cNvPr>
          <p:cNvSpPr/>
          <p:nvPr/>
        </p:nvSpPr>
        <p:spPr>
          <a:xfrm>
            <a:off x="10649991" y="5560106"/>
            <a:ext cx="249234" cy="249232"/>
          </a:xfrm>
          <a:prstGeom prst="donu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30" name="그림 1029">
            <a:extLst>
              <a:ext uri="{FF2B5EF4-FFF2-40B4-BE49-F238E27FC236}">
                <a16:creationId xmlns:a16="http://schemas.microsoft.com/office/drawing/2014/main" id="{69FD5C2C-D56D-3B56-6032-61CBDD9E60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596" y="4902672"/>
            <a:ext cx="1625398" cy="1625398"/>
          </a:xfrm>
          <a:prstGeom prst="rect">
            <a:avLst/>
          </a:prstGeom>
        </p:spPr>
      </p:pic>
      <p:sp>
        <p:nvSpPr>
          <p:cNvPr id="1031" name="TextBox 1030">
            <a:extLst>
              <a:ext uri="{FF2B5EF4-FFF2-40B4-BE49-F238E27FC236}">
                <a16:creationId xmlns:a16="http://schemas.microsoft.com/office/drawing/2014/main" id="{9EE07C83-85BC-69E7-7594-48EA1BE00BA3}"/>
              </a:ext>
            </a:extLst>
          </p:cNvPr>
          <p:cNvSpPr txBox="1"/>
          <p:nvPr/>
        </p:nvSpPr>
        <p:spPr>
          <a:xfrm>
            <a:off x="51616" y="1660911"/>
            <a:ext cx="740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0000"/>
                </a:solidFill>
              </a:rPr>
              <a:t>Red</a:t>
            </a:r>
            <a:endParaRPr lang="ko-KR" altLang="en-US" sz="2400" b="1">
              <a:solidFill>
                <a:srgbClr val="FF0000"/>
              </a:solidFill>
            </a:endParaRP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D8F08B35-A717-DB5D-4B58-45969095DCF4}"/>
              </a:ext>
            </a:extLst>
          </p:cNvPr>
          <p:cNvSpPr txBox="1"/>
          <p:nvPr/>
        </p:nvSpPr>
        <p:spPr>
          <a:xfrm>
            <a:off x="10548" y="3582341"/>
            <a:ext cx="822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0070C0"/>
                </a:solidFill>
              </a:rPr>
              <a:t>Blue</a:t>
            </a:r>
            <a:endParaRPr lang="ko-KR" altLang="en-US" sz="2400" b="1">
              <a:solidFill>
                <a:srgbClr val="0070C0"/>
              </a:solidFill>
            </a:endParaRP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B02246D8-59FB-BCF3-C19F-BB3D1D86C9A3}"/>
              </a:ext>
            </a:extLst>
          </p:cNvPr>
          <p:cNvSpPr txBox="1"/>
          <p:nvPr/>
        </p:nvSpPr>
        <p:spPr>
          <a:xfrm>
            <a:off x="52419" y="5503771"/>
            <a:ext cx="738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C000"/>
                </a:solidFill>
              </a:rPr>
              <a:t>Roll</a:t>
            </a:r>
            <a:endParaRPr lang="ko-KR" altLang="en-US" sz="2400" b="1">
              <a:solidFill>
                <a:srgbClr val="FFC000"/>
              </a:solidFill>
            </a:endParaRP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4B16A788-AC37-3A24-F49E-EF9F9EF14414}"/>
              </a:ext>
            </a:extLst>
          </p:cNvPr>
          <p:cNvSpPr txBox="1"/>
          <p:nvPr/>
        </p:nvSpPr>
        <p:spPr>
          <a:xfrm>
            <a:off x="1804428" y="4795409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>
                <a:solidFill>
                  <a:schemeClr val="accent4">
                    <a:lumMod val="75000"/>
                  </a:schemeClr>
                </a:solidFill>
              </a:rPr>
              <a:t>Dot</a:t>
            </a:r>
            <a:endParaRPr lang="ko-KR" alt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14443EC7-DB91-D0E1-6380-3AD37CE70DDA}"/>
              </a:ext>
            </a:extLst>
          </p:cNvPr>
          <p:cNvSpPr txBox="1"/>
          <p:nvPr/>
        </p:nvSpPr>
        <p:spPr>
          <a:xfrm>
            <a:off x="71076" y="6396335"/>
            <a:ext cx="1301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Regular</a:t>
            </a:r>
            <a:endParaRPr lang="ko-KR" altLang="en-US" sz="2400" b="1"/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1C8DB68B-D6F7-E80F-7F43-39AD1FB61ED4}"/>
              </a:ext>
            </a:extLst>
          </p:cNvPr>
          <p:cNvSpPr txBox="1"/>
          <p:nvPr/>
        </p:nvSpPr>
        <p:spPr>
          <a:xfrm>
            <a:off x="11439783" y="6362091"/>
            <a:ext cx="657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Big</a:t>
            </a:r>
            <a:endParaRPr lang="ko-KR" altLang="en-US" sz="2400" b="1"/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77D95B6A-65CB-AB73-CCEE-9E73DB16762B}"/>
              </a:ext>
            </a:extLst>
          </p:cNvPr>
          <p:cNvSpPr txBox="1"/>
          <p:nvPr/>
        </p:nvSpPr>
        <p:spPr>
          <a:xfrm>
            <a:off x="10690372" y="1614744"/>
            <a:ext cx="1050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7030A0"/>
                </a:solidFill>
              </a:rPr>
              <a:t>Shake</a:t>
            </a:r>
            <a:endParaRPr lang="ko-KR" altLang="en-US" sz="2400" b="1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071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타원 19">
            <a:extLst>
              <a:ext uri="{FF2B5EF4-FFF2-40B4-BE49-F238E27FC236}">
                <a16:creationId xmlns:a16="http://schemas.microsoft.com/office/drawing/2014/main" id="{3B90CE2F-FC6D-1766-A028-FCE00DAFC856}"/>
              </a:ext>
            </a:extLst>
          </p:cNvPr>
          <p:cNvSpPr/>
          <p:nvPr/>
        </p:nvSpPr>
        <p:spPr>
          <a:xfrm>
            <a:off x="89029" y="3232601"/>
            <a:ext cx="1542536" cy="15425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03232FC-AC0B-048A-EB4C-7CF119D4B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315"/>
            <a:ext cx="10515600" cy="725444"/>
          </a:xfrm>
        </p:spPr>
        <p:txBody>
          <a:bodyPr/>
          <a:lstStyle/>
          <a:p>
            <a:r>
              <a:rPr lang="en-US" altLang="ko-KR"/>
              <a:t>Drum: Judgment</a:t>
            </a:r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8CCDE43-00C2-2238-26BE-18572E733D2C}"/>
              </a:ext>
            </a:extLst>
          </p:cNvPr>
          <p:cNvSpPr>
            <a:spLocks/>
          </p:cNvSpPr>
          <p:nvPr/>
        </p:nvSpPr>
        <p:spPr>
          <a:xfrm>
            <a:off x="443888" y="1478329"/>
            <a:ext cx="788626" cy="7886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FC479986-B64A-14B7-8358-08973F481E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52" y="1392692"/>
            <a:ext cx="959896" cy="959896"/>
          </a:xfr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7D125A4-D711-49EE-A3F9-F43CDF9AA1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975" y="1129024"/>
            <a:ext cx="854132" cy="189807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3A1BCDE-6222-3D3C-0990-5E53AB17A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8" y="3165351"/>
            <a:ext cx="1625398" cy="162539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8E701D7-0AF1-85E2-E9A6-8B300E980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975" y="3027094"/>
            <a:ext cx="854132" cy="189807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B1C9CD3-BA14-18C3-9D12-D40DD6D04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05107" y="3027094"/>
            <a:ext cx="854132" cy="1898070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3993D44D-BA26-6FE1-8F3F-22EE74619A9D}"/>
              </a:ext>
            </a:extLst>
          </p:cNvPr>
          <p:cNvGrpSpPr/>
          <p:nvPr/>
        </p:nvGrpSpPr>
        <p:grpSpPr>
          <a:xfrm>
            <a:off x="1788484" y="1446251"/>
            <a:ext cx="7996471" cy="1225009"/>
            <a:chOff x="1582997" y="3363251"/>
            <a:chExt cx="9108375" cy="1225009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F6196AF-8361-6213-E095-367891CA5B39}"/>
                </a:ext>
              </a:extLst>
            </p:cNvPr>
            <p:cNvSpPr/>
            <p:nvPr/>
          </p:nvSpPr>
          <p:spPr>
            <a:xfrm>
              <a:off x="1834956" y="3429000"/>
              <a:ext cx="8547838" cy="72418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959DA3D-C28D-CDBD-7638-9C15BFC93E35}"/>
                </a:ext>
              </a:extLst>
            </p:cNvPr>
            <p:cNvSpPr/>
            <p:nvPr/>
          </p:nvSpPr>
          <p:spPr>
            <a:xfrm>
              <a:off x="1834956" y="3609975"/>
              <a:ext cx="8547838" cy="3023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3CC9849-108B-2FAF-7C0D-31F8CC696880}"/>
                </a:ext>
              </a:extLst>
            </p:cNvPr>
            <p:cNvSpPr/>
            <p:nvPr/>
          </p:nvSpPr>
          <p:spPr>
            <a:xfrm>
              <a:off x="3329796" y="3609975"/>
              <a:ext cx="5558158" cy="30232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8814482-1A1D-B330-660B-47C36BE40CE2}"/>
                </a:ext>
              </a:extLst>
            </p:cNvPr>
            <p:cNvSpPr/>
            <p:nvPr/>
          </p:nvSpPr>
          <p:spPr>
            <a:xfrm>
              <a:off x="4916885" y="3609975"/>
              <a:ext cx="2383980" cy="30232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E87FDCC-0387-E0F1-96DE-98DDB6734D78}"/>
                </a:ext>
              </a:extLst>
            </p:cNvPr>
            <p:cNvSpPr/>
            <p:nvPr/>
          </p:nvSpPr>
          <p:spPr>
            <a:xfrm>
              <a:off x="6083708" y="3363251"/>
              <a:ext cx="50334" cy="855677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B20D15C-BFCC-BED2-F1FF-1D077FFABFE7}"/>
                </a:ext>
              </a:extLst>
            </p:cNvPr>
            <p:cNvSpPr txBox="1"/>
            <p:nvPr/>
          </p:nvSpPr>
          <p:spPr>
            <a:xfrm>
              <a:off x="1582997" y="4218928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Early</a:t>
              </a:r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B7E8A48-F8F1-83A6-37CB-7645EE410680}"/>
                </a:ext>
              </a:extLst>
            </p:cNvPr>
            <p:cNvSpPr txBox="1"/>
            <p:nvPr/>
          </p:nvSpPr>
          <p:spPr>
            <a:xfrm>
              <a:off x="10074215" y="4218928"/>
              <a:ext cx="617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Late</a:t>
              </a:r>
              <a:endParaRPr lang="ko-KR" altLang="en-US"/>
            </a:p>
          </p:txBody>
        </p: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2E954961-5BD5-0FD1-2E3F-FB663870C5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855" y="1420894"/>
            <a:ext cx="877772" cy="87777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4C8C5CDA-8A74-3E55-8FF8-4F251C0E46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950" y="1486828"/>
            <a:ext cx="742250" cy="74225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37600842-604F-6930-459F-1AC3C1FADE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687" y="1467901"/>
            <a:ext cx="814444" cy="814444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08C3F496-9C1B-84FC-B32A-0C6F8D7577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507" y="1487484"/>
            <a:ext cx="814444" cy="814444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633CF185-6093-C456-AA5C-5B4F425DC3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602" y="1446251"/>
            <a:ext cx="831922" cy="831922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AEA28172-7C0A-C950-D6E1-AD03E9B003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313" y="1392004"/>
            <a:ext cx="940416" cy="940416"/>
          </a:xfrm>
          <a:prstGeom prst="rect">
            <a:avLst/>
          </a:prstGeom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3D39CE96-ACFD-FDEE-12B6-FCA5EA7535A6}"/>
              </a:ext>
            </a:extLst>
          </p:cNvPr>
          <p:cNvGrpSpPr/>
          <p:nvPr/>
        </p:nvGrpSpPr>
        <p:grpSpPr>
          <a:xfrm>
            <a:off x="1813955" y="3429000"/>
            <a:ext cx="7996471" cy="1225009"/>
            <a:chOff x="1582997" y="3363251"/>
            <a:chExt cx="9108375" cy="1225009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1F59F42-CD81-B2FF-E873-46B27A9BD492}"/>
                </a:ext>
              </a:extLst>
            </p:cNvPr>
            <p:cNvSpPr/>
            <p:nvPr/>
          </p:nvSpPr>
          <p:spPr>
            <a:xfrm>
              <a:off x="1834956" y="3429000"/>
              <a:ext cx="8547838" cy="72418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B70CD60-4F75-34E8-C2A3-ECC030C298BE}"/>
                </a:ext>
              </a:extLst>
            </p:cNvPr>
            <p:cNvSpPr/>
            <p:nvPr/>
          </p:nvSpPr>
          <p:spPr>
            <a:xfrm>
              <a:off x="1834956" y="3609975"/>
              <a:ext cx="8547838" cy="3023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5F21C88-0DBB-4A2B-82F3-166E4A1126A6}"/>
                </a:ext>
              </a:extLst>
            </p:cNvPr>
            <p:cNvSpPr/>
            <p:nvPr/>
          </p:nvSpPr>
          <p:spPr>
            <a:xfrm>
              <a:off x="3329796" y="3609975"/>
              <a:ext cx="5558158" cy="30232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9E0355C-ACC5-B333-3B86-43304A508C6F}"/>
                </a:ext>
              </a:extLst>
            </p:cNvPr>
            <p:cNvSpPr/>
            <p:nvPr/>
          </p:nvSpPr>
          <p:spPr>
            <a:xfrm>
              <a:off x="4916885" y="3609975"/>
              <a:ext cx="2383980" cy="30232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3663D92C-6090-77D9-02BF-CF80297B4683}"/>
                </a:ext>
              </a:extLst>
            </p:cNvPr>
            <p:cNvSpPr/>
            <p:nvPr/>
          </p:nvSpPr>
          <p:spPr>
            <a:xfrm>
              <a:off x="6083708" y="3363251"/>
              <a:ext cx="50334" cy="855677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443B022-8103-28F2-3BCE-B347D2EC67F2}"/>
                </a:ext>
              </a:extLst>
            </p:cNvPr>
            <p:cNvSpPr txBox="1"/>
            <p:nvPr/>
          </p:nvSpPr>
          <p:spPr>
            <a:xfrm>
              <a:off x="1582997" y="4218928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Early</a:t>
              </a:r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426173C-2733-AD4C-C149-61BE7B7C8CD5}"/>
                </a:ext>
              </a:extLst>
            </p:cNvPr>
            <p:cNvSpPr txBox="1"/>
            <p:nvPr/>
          </p:nvSpPr>
          <p:spPr>
            <a:xfrm>
              <a:off x="10074215" y="4218928"/>
              <a:ext cx="617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Late</a:t>
              </a:r>
              <a:endParaRPr lang="ko-KR" altLang="en-US"/>
            </a:p>
          </p:txBody>
        </p:sp>
      </p:grpSp>
      <p:pic>
        <p:nvPicPr>
          <p:cNvPr id="54" name="그림 53">
            <a:extLst>
              <a:ext uri="{FF2B5EF4-FFF2-40B4-BE49-F238E27FC236}">
                <a16:creationId xmlns:a16="http://schemas.microsoft.com/office/drawing/2014/main" id="{423483D5-8D6F-1367-15E7-DB2B9E4436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158" y="3450650"/>
            <a:ext cx="814444" cy="814444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9562719F-FDDB-5D68-8784-5D624965AC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978" y="3470233"/>
            <a:ext cx="814444" cy="814444"/>
          </a:xfrm>
          <a:prstGeom prst="rect">
            <a:avLst/>
          </a:prstGeom>
        </p:spPr>
      </p:pic>
      <p:sp>
        <p:nvSpPr>
          <p:cNvPr id="1051" name="타원 1050">
            <a:extLst>
              <a:ext uri="{FF2B5EF4-FFF2-40B4-BE49-F238E27FC236}">
                <a16:creationId xmlns:a16="http://schemas.microsoft.com/office/drawing/2014/main" id="{8614A6DB-D627-31D5-F7FC-A60048E2E65D}"/>
              </a:ext>
            </a:extLst>
          </p:cNvPr>
          <p:cNvSpPr/>
          <p:nvPr/>
        </p:nvSpPr>
        <p:spPr>
          <a:xfrm>
            <a:off x="89029" y="5225769"/>
            <a:ext cx="1542536" cy="15425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52" name="그림 1051">
            <a:extLst>
              <a:ext uri="{FF2B5EF4-FFF2-40B4-BE49-F238E27FC236}">
                <a16:creationId xmlns:a16="http://schemas.microsoft.com/office/drawing/2014/main" id="{50E6A1F2-8374-7129-1D20-0FDC40AA4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8" y="5158519"/>
            <a:ext cx="1625398" cy="1625398"/>
          </a:xfrm>
          <a:prstGeom prst="rect">
            <a:avLst/>
          </a:prstGeom>
        </p:spPr>
      </p:pic>
      <p:pic>
        <p:nvPicPr>
          <p:cNvPr id="1053" name="그림 1052">
            <a:extLst>
              <a:ext uri="{FF2B5EF4-FFF2-40B4-BE49-F238E27FC236}">
                <a16:creationId xmlns:a16="http://schemas.microsoft.com/office/drawing/2014/main" id="{98457974-211D-6A92-C9FF-681FA36CC3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975" y="5020262"/>
            <a:ext cx="854132" cy="1898070"/>
          </a:xfrm>
          <a:prstGeom prst="rect">
            <a:avLst/>
          </a:prstGeom>
        </p:spPr>
      </p:pic>
      <p:grpSp>
        <p:nvGrpSpPr>
          <p:cNvPr id="1055" name="그룹 1054">
            <a:extLst>
              <a:ext uri="{FF2B5EF4-FFF2-40B4-BE49-F238E27FC236}">
                <a16:creationId xmlns:a16="http://schemas.microsoft.com/office/drawing/2014/main" id="{E0F36E03-D514-2744-2DA5-083C90C38B0C}"/>
              </a:ext>
            </a:extLst>
          </p:cNvPr>
          <p:cNvGrpSpPr/>
          <p:nvPr/>
        </p:nvGrpSpPr>
        <p:grpSpPr>
          <a:xfrm>
            <a:off x="1813955" y="5422168"/>
            <a:ext cx="7996471" cy="1225009"/>
            <a:chOff x="1582997" y="3363251"/>
            <a:chExt cx="9108375" cy="1225009"/>
          </a:xfrm>
        </p:grpSpPr>
        <p:sp>
          <p:nvSpPr>
            <p:cNvPr id="1056" name="직사각형 1055">
              <a:extLst>
                <a:ext uri="{FF2B5EF4-FFF2-40B4-BE49-F238E27FC236}">
                  <a16:creationId xmlns:a16="http://schemas.microsoft.com/office/drawing/2014/main" id="{3008CEA0-F116-A3F6-61D5-1BE3B866CBF7}"/>
                </a:ext>
              </a:extLst>
            </p:cNvPr>
            <p:cNvSpPr/>
            <p:nvPr/>
          </p:nvSpPr>
          <p:spPr>
            <a:xfrm>
              <a:off x="1834956" y="3429000"/>
              <a:ext cx="8547838" cy="72418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7" name="직사각형 1056">
              <a:extLst>
                <a:ext uri="{FF2B5EF4-FFF2-40B4-BE49-F238E27FC236}">
                  <a16:creationId xmlns:a16="http://schemas.microsoft.com/office/drawing/2014/main" id="{F2DC841A-F771-788A-E287-648D3E48CABD}"/>
                </a:ext>
              </a:extLst>
            </p:cNvPr>
            <p:cNvSpPr/>
            <p:nvPr/>
          </p:nvSpPr>
          <p:spPr>
            <a:xfrm>
              <a:off x="1834956" y="3609975"/>
              <a:ext cx="8547838" cy="3023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8" name="직사각형 1057">
              <a:extLst>
                <a:ext uri="{FF2B5EF4-FFF2-40B4-BE49-F238E27FC236}">
                  <a16:creationId xmlns:a16="http://schemas.microsoft.com/office/drawing/2014/main" id="{F01EC590-1DD4-915D-192B-EFDE8FBB049D}"/>
                </a:ext>
              </a:extLst>
            </p:cNvPr>
            <p:cNvSpPr/>
            <p:nvPr/>
          </p:nvSpPr>
          <p:spPr>
            <a:xfrm>
              <a:off x="3329796" y="3609975"/>
              <a:ext cx="5558158" cy="30232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9" name="직사각형 1058">
              <a:extLst>
                <a:ext uri="{FF2B5EF4-FFF2-40B4-BE49-F238E27FC236}">
                  <a16:creationId xmlns:a16="http://schemas.microsoft.com/office/drawing/2014/main" id="{12471429-7137-BD63-9003-FB77E1DB67D2}"/>
                </a:ext>
              </a:extLst>
            </p:cNvPr>
            <p:cNvSpPr/>
            <p:nvPr/>
          </p:nvSpPr>
          <p:spPr>
            <a:xfrm>
              <a:off x="4916885" y="3609975"/>
              <a:ext cx="2383980" cy="30232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0" name="직사각형 1059">
              <a:extLst>
                <a:ext uri="{FF2B5EF4-FFF2-40B4-BE49-F238E27FC236}">
                  <a16:creationId xmlns:a16="http://schemas.microsoft.com/office/drawing/2014/main" id="{5FB42AF0-B4AD-5CC6-E608-319D910D81CE}"/>
                </a:ext>
              </a:extLst>
            </p:cNvPr>
            <p:cNvSpPr/>
            <p:nvPr/>
          </p:nvSpPr>
          <p:spPr>
            <a:xfrm>
              <a:off x="6083708" y="3363251"/>
              <a:ext cx="50334" cy="855677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1" name="TextBox 1060">
              <a:extLst>
                <a:ext uri="{FF2B5EF4-FFF2-40B4-BE49-F238E27FC236}">
                  <a16:creationId xmlns:a16="http://schemas.microsoft.com/office/drawing/2014/main" id="{04F6B3E5-0A75-B8B5-CD70-B6182ABA6D27}"/>
                </a:ext>
              </a:extLst>
            </p:cNvPr>
            <p:cNvSpPr txBox="1"/>
            <p:nvPr/>
          </p:nvSpPr>
          <p:spPr>
            <a:xfrm>
              <a:off x="1582997" y="4218928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Early</a:t>
              </a:r>
              <a:endParaRPr lang="ko-KR" altLang="en-US"/>
            </a:p>
          </p:txBody>
        </p:sp>
        <p:sp>
          <p:nvSpPr>
            <p:cNvPr id="1062" name="TextBox 1061">
              <a:extLst>
                <a:ext uri="{FF2B5EF4-FFF2-40B4-BE49-F238E27FC236}">
                  <a16:creationId xmlns:a16="http://schemas.microsoft.com/office/drawing/2014/main" id="{0964938E-4380-9EEE-5FD5-D31CAEE9C966}"/>
                </a:ext>
              </a:extLst>
            </p:cNvPr>
            <p:cNvSpPr txBox="1"/>
            <p:nvPr/>
          </p:nvSpPr>
          <p:spPr>
            <a:xfrm>
              <a:off x="10074215" y="4218928"/>
              <a:ext cx="617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Late</a:t>
              </a:r>
              <a:endParaRPr lang="ko-KR" altLang="en-US"/>
            </a:p>
          </p:txBody>
        </p:sp>
      </p:grpSp>
      <p:pic>
        <p:nvPicPr>
          <p:cNvPr id="1063" name="그림 1062">
            <a:extLst>
              <a:ext uri="{FF2B5EF4-FFF2-40B4-BE49-F238E27FC236}">
                <a16:creationId xmlns:a16="http://schemas.microsoft.com/office/drawing/2014/main" id="{907AA81F-4510-9D4A-84F0-67F4E251D6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896" y="5292246"/>
            <a:ext cx="1091766" cy="1091766"/>
          </a:xfrm>
          <a:prstGeom prst="rect">
            <a:avLst/>
          </a:prstGeom>
        </p:spPr>
      </p:pic>
      <p:pic>
        <p:nvPicPr>
          <p:cNvPr id="1064" name="그림 1063">
            <a:extLst>
              <a:ext uri="{FF2B5EF4-FFF2-40B4-BE49-F238E27FC236}">
                <a16:creationId xmlns:a16="http://schemas.microsoft.com/office/drawing/2014/main" id="{2D70457A-01A1-5E8F-EE28-A7DB180A90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339" y="5349663"/>
            <a:ext cx="968414" cy="968414"/>
          </a:xfrm>
          <a:prstGeom prst="rect">
            <a:avLst/>
          </a:prstGeom>
        </p:spPr>
      </p:pic>
      <p:pic>
        <p:nvPicPr>
          <p:cNvPr id="1065" name="그림 1064">
            <a:extLst>
              <a:ext uri="{FF2B5EF4-FFF2-40B4-BE49-F238E27FC236}">
                <a16:creationId xmlns:a16="http://schemas.microsoft.com/office/drawing/2014/main" id="{C7BA2FD6-4998-32B9-C25D-A92DCBB4FA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158" y="5443818"/>
            <a:ext cx="814444" cy="814444"/>
          </a:xfrm>
          <a:prstGeom prst="rect">
            <a:avLst/>
          </a:prstGeom>
        </p:spPr>
      </p:pic>
      <p:pic>
        <p:nvPicPr>
          <p:cNvPr id="1066" name="그림 1065">
            <a:extLst>
              <a:ext uri="{FF2B5EF4-FFF2-40B4-BE49-F238E27FC236}">
                <a16:creationId xmlns:a16="http://schemas.microsoft.com/office/drawing/2014/main" id="{523C5A4F-EC97-F915-B5A7-95E4746A0B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978" y="5463401"/>
            <a:ext cx="814444" cy="814444"/>
          </a:xfrm>
          <a:prstGeom prst="rect">
            <a:avLst/>
          </a:prstGeom>
        </p:spPr>
      </p:pic>
      <p:pic>
        <p:nvPicPr>
          <p:cNvPr id="1067" name="그림 1066">
            <a:extLst>
              <a:ext uri="{FF2B5EF4-FFF2-40B4-BE49-F238E27FC236}">
                <a16:creationId xmlns:a16="http://schemas.microsoft.com/office/drawing/2014/main" id="{1B40658B-41B7-7DF2-E31D-29C637FC40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827" y="5353922"/>
            <a:ext cx="968414" cy="968414"/>
          </a:xfrm>
          <a:prstGeom prst="rect">
            <a:avLst/>
          </a:prstGeom>
        </p:spPr>
      </p:pic>
      <p:pic>
        <p:nvPicPr>
          <p:cNvPr id="1068" name="그림 1067">
            <a:extLst>
              <a:ext uri="{FF2B5EF4-FFF2-40B4-BE49-F238E27FC236}">
                <a16:creationId xmlns:a16="http://schemas.microsoft.com/office/drawing/2014/main" id="{7CF84229-FD3A-EDE3-F0F1-5E8940C40E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09" y="5292246"/>
            <a:ext cx="1091766" cy="1091766"/>
          </a:xfrm>
          <a:prstGeom prst="rect">
            <a:avLst/>
          </a:prstGeom>
        </p:spPr>
      </p:pic>
      <p:pic>
        <p:nvPicPr>
          <p:cNvPr id="1070" name="그림 1069">
            <a:extLst>
              <a:ext uri="{FF2B5EF4-FFF2-40B4-BE49-F238E27FC236}">
                <a16:creationId xmlns:a16="http://schemas.microsoft.com/office/drawing/2014/main" id="{68940AB0-0A0B-3445-465A-E17B532CDF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387" y="3119908"/>
            <a:ext cx="1361842" cy="1361842"/>
          </a:xfrm>
          <a:prstGeom prst="rect">
            <a:avLst/>
          </a:prstGeom>
        </p:spPr>
      </p:pic>
      <p:pic>
        <p:nvPicPr>
          <p:cNvPr id="1072" name="그림 1071">
            <a:extLst>
              <a:ext uri="{FF2B5EF4-FFF2-40B4-BE49-F238E27FC236}">
                <a16:creationId xmlns:a16="http://schemas.microsoft.com/office/drawing/2014/main" id="{223BF71C-8A63-DEAE-1AA4-1CC3E1F246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666" y="3218124"/>
            <a:ext cx="1165410" cy="1165410"/>
          </a:xfrm>
          <a:prstGeom prst="rect">
            <a:avLst/>
          </a:prstGeom>
        </p:spPr>
      </p:pic>
      <p:pic>
        <p:nvPicPr>
          <p:cNvPr id="1075" name="그림 1074">
            <a:extLst>
              <a:ext uri="{FF2B5EF4-FFF2-40B4-BE49-F238E27FC236}">
                <a16:creationId xmlns:a16="http://schemas.microsoft.com/office/drawing/2014/main" id="{4EFDBEFC-7F67-269C-4B25-1305E44360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600" y="3094483"/>
            <a:ext cx="1361842" cy="1361842"/>
          </a:xfrm>
          <a:prstGeom prst="rect">
            <a:avLst/>
          </a:prstGeom>
        </p:spPr>
      </p:pic>
      <p:pic>
        <p:nvPicPr>
          <p:cNvPr id="1076" name="그림 1075">
            <a:extLst>
              <a:ext uri="{FF2B5EF4-FFF2-40B4-BE49-F238E27FC236}">
                <a16:creationId xmlns:a16="http://schemas.microsoft.com/office/drawing/2014/main" id="{D3B41766-D120-6262-C9C0-E8EA620D2A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663" y="3187611"/>
            <a:ext cx="1165410" cy="1165410"/>
          </a:xfrm>
          <a:prstGeom prst="rect">
            <a:avLst/>
          </a:prstGeom>
        </p:spPr>
      </p:pic>
      <p:sp>
        <p:nvSpPr>
          <p:cNvPr id="1077" name="TextBox 1076">
            <a:extLst>
              <a:ext uri="{FF2B5EF4-FFF2-40B4-BE49-F238E27FC236}">
                <a16:creationId xmlns:a16="http://schemas.microsoft.com/office/drawing/2014/main" id="{7270F79F-816D-3DAC-299B-F64692C1F4A7}"/>
              </a:ext>
            </a:extLst>
          </p:cNvPr>
          <p:cNvSpPr txBox="1"/>
          <p:nvPr/>
        </p:nvSpPr>
        <p:spPr>
          <a:xfrm>
            <a:off x="5455184" y="4422931"/>
            <a:ext cx="657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Big</a:t>
            </a:r>
            <a:endParaRPr lang="ko-KR" altLang="en-US" sz="2400" b="1"/>
          </a:p>
        </p:txBody>
      </p:sp>
      <p:sp>
        <p:nvSpPr>
          <p:cNvPr id="1078" name="TextBox 1077">
            <a:extLst>
              <a:ext uri="{FF2B5EF4-FFF2-40B4-BE49-F238E27FC236}">
                <a16:creationId xmlns:a16="http://schemas.microsoft.com/office/drawing/2014/main" id="{1703BAC3-7AAD-58FE-3D89-48160D7601BD}"/>
              </a:ext>
            </a:extLst>
          </p:cNvPr>
          <p:cNvSpPr txBox="1"/>
          <p:nvPr/>
        </p:nvSpPr>
        <p:spPr>
          <a:xfrm>
            <a:off x="5111077" y="2361726"/>
            <a:ext cx="1301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Regular</a:t>
            </a:r>
            <a:endParaRPr lang="ko-KR" altLang="en-US" sz="2400" b="1"/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862555FB-CF30-AD7F-0466-B002D0DCF2DC}"/>
              </a:ext>
            </a:extLst>
          </p:cNvPr>
          <p:cNvSpPr txBox="1"/>
          <p:nvPr/>
        </p:nvSpPr>
        <p:spPr>
          <a:xfrm>
            <a:off x="5231257" y="6384012"/>
            <a:ext cx="1118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/>
              <a:t>Partial</a:t>
            </a:r>
            <a:endParaRPr lang="ko-KR" altLang="en-US" sz="2400" b="1"/>
          </a:p>
        </p:txBody>
      </p:sp>
      <p:sp>
        <p:nvSpPr>
          <p:cNvPr id="1080" name="TextBox 1079">
            <a:extLst>
              <a:ext uri="{FF2B5EF4-FFF2-40B4-BE49-F238E27FC236}">
                <a16:creationId xmlns:a16="http://schemas.microsoft.com/office/drawing/2014/main" id="{CBBF3B87-9969-AD2A-BF94-65A58673B1D3}"/>
              </a:ext>
            </a:extLst>
          </p:cNvPr>
          <p:cNvSpPr txBox="1"/>
          <p:nvPr/>
        </p:nvSpPr>
        <p:spPr>
          <a:xfrm>
            <a:off x="5937523" y="1037871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100%</a:t>
            </a:r>
            <a:endParaRPr lang="ko-KR" altLang="en-US"/>
          </a:p>
        </p:txBody>
      </p:sp>
      <p:sp>
        <p:nvSpPr>
          <p:cNvPr id="1081" name="TextBox 1080">
            <a:extLst>
              <a:ext uri="{FF2B5EF4-FFF2-40B4-BE49-F238E27FC236}">
                <a16:creationId xmlns:a16="http://schemas.microsoft.com/office/drawing/2014/main" id="{6F19E80E-35D9-3CC1-1805-622EDDC20020}"/>
              </a:ext>
            </a:extLst>
          </p:cNvPr>
          <p:cNvSpPr txBox="1"/>
          <p:nvPr/>
        </p:nvSpPr>
        <p:spPr>
          <a:xfrm>
            <a:off x="7265883" y="1037871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25%</a:t>
            </a:r>
            <a:endParaRPr lang="ko-KR" altLang="en-US"/>
          </a:p>
        </p:txBody>
      </p:sp>
      <p:sp>
        <p:nvSpPr>
          <p:cNvPr id="1082" name="TextBox 1081">
            <a:extLst>
              <a:ext uri="{FF2B5EF4-FFF2-40B4-BE49-F238E27FC236}">
                <a16:creationId xmlns:a16="http://schemas.microsoft.com/office/drawing/2014/main" id="{F52870C5-B025-E9CE-E8ED-4620DCA77C9D}"/>
              </a:ext>
            </a:extLst>
          </p:cNvPr>
          <p:cNvSpPr txBox="1"/>
          <p:nvPr/>
        </p:nvSpPr>
        <p:spPr>
          <a:xfrm>
            <a:off x="8597420" y="1036412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0%</a:t>
            </a:r>
            <a:endParaRPr lang="ko-KR" altLang="en-US"/>
          </a:p>
        </p:txBody>
      </p:sp>
      <p:sp>
        <p:nvSpPr>
          <p:cNvPr id="1083" name="TextBox 1082">
            <a:extLst>
              <a:ext uri="{FF2B5EF4-FFF2-40B4-BE49-F238E27FC236}">
                <a16:creationId xmlns:a16="http://schemas.microsoft.com/office/drawing/2014/main" id="{B3CDD6C8-FE53-E044-97B4-0362FB168F8B}"/>
              </a:ext>
            </a:extLst>
          </p:cNvPr>
          <p:cNvSpPr txBox="1"/>
          <p:nvPr/>
        </p:nvSpPr>
        <p:spPr>
          <a:xfrm>
            <a:off x="5963929" y="2819700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100%</a:t>
            </a:r>
            <a:endParaRPr lang="ko-KR" altLang="en-US"/>
          </a:p>
        </p:txBody>
      </p:sp>
      <p:sp>
        <p:nvSpPr>
          <p:cNvPr id="1084" name="TextBox 1083">
            <a:extLst>
              <a:ext uri="{FF2B5EF4-FFF2-40B4-BE49-F238E27FC236}">
                <a16:creationId xmlns:a16="http://schemas.microsoft.com/office/drawing/2014/main" id="{B5FB2DB8-FDDE-0966-7452-BCC22778A149}"/>
              </a:ext>
            </a:extLst>
          </p:cNvPr>
          <p:cNvSpPr txBox="1"/>
          <p:nvPr/>
        </p:nvSpPr>
        <p:spPr>
          <a:xfrm>
            <a:off x="7292289" y="281970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25%</a:t>
            </a:r>
            <a:endParaRPr lang="ko-KR" altLang="en-US"/>
          </a:p>
        </p:txBody>
      </p:sp>
      <p:sp>
        <p:nvSpPr>
          <p:cNvPr id="1085" name="TextBox 1084">
            <a:extLst>
              <a:ext uri="{FF2B5EF4-FFF2-40B4-BE49-F238E27FC236}">
                <a16:creationId xmlns:a16="http://schemas.microsoft.com/office/drawing/2014/main" id="{55AB1DB6-293D-FC82-CB5C-23C6A9A0E6B4}"/>
              </a:ext>
            </a:extLst>
          </p:cNvPr>
          <p:cNvSpPr txBox="1"/>
          <p:nvPr/>
        </p:nvSpPr>
        <p:spPr>
          <a:xfrm>
            <a:off x="8623826" y="2818241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0%</a:t>
            </a:r>
            <a:endParaRPr lang="ko-KR" altLang="en-US"/>
          </a:p>
        </p:txBody>
      </p:sp>
      <p:sp>
        <p:nvSpPr>
          <p:cNvPr id="1086" name="TextBox 1085">
            <a:extLst>
              <a:ext uri="{FF2B5EF4-FFF2-40B4-BE49-F238E27FC236}">
                <a16:creationId xmlns:a16="http://schemas.microsoft.com/office/drawing/2014/main" id="{92F1D490-A3CF-624E-1219-64E87CC7B1AC}"/>
              </a:ext>
            </a:extLst>
          </p:cNvPr>
          <p:cNvSpPr txBox="1"/>
          <p:nvPr/>
        </p:nvSpPr>
        <p:spPr>
          <a:xfrm>
            <a:off x="6012863" y="4933919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50%</a:t>
            </a:r>
            <a:endParaRPr lang="ko-KR" altLang="en-US"/>
          </a:p>
        </p:txBody>
      </p:sp>
      <p:sp>
        <p:nvSpPr>
          <p:cNvPr id="1087" name="TextBox 1086">
            <a:extLst>
              <a:ext uri="{FF2B5EF4-FFF2-40B4-BE49-F238E27FC236}">
                <a16:creationId xmlns:a16="http://schemas.microsoft.com/office/drawing/2014/main" id="{019AC59E-D36D-5874-BA35-6617A46BF2EF}"/>
              </a:ext>
            </a:extLst>
          </p:cNvPr>
          <p:cNvSpPr txBox="1"/>
          <p:nvPr/>
        </p:nvSpPr>
        <p:spPr>
          <a:xfrm>
            <a:off x="7154621" y="4932460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12.5%</a:t>
            </a:r>
            <a:endParaRPr lang="ko-KR" altLang="en-US"/>
          </a:p>
        </p:txBody>
      </p:sp>
      <p:sp>
        <p:nvSpPr>
          <p:cNvPr id="1088" name="TextBox 1087">
            <a:extLst>
              <a:ext uri="{FF2B5EF4-FFF2-40B4-BE49-F238E27FC236}">
                <a16:creationId xmlns:a16="http://schemas.microsoft.com/office/drawing/2014/main" id="{2B4C6E64-44CA-511F-CBEA-34F571DE6EFE}"/>
              </a:ext>
            </a:extLst>
          </p:cNvPr>
          <p:cNvSpPr txBox="1"/>
          <p:nvPr/>
        </p:nvSpPr>
        <p:spPr>
          <a:xfrm>
            <a:off x="8672760" y="4932460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0%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657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CB63FF32-79B0-41AB-1240-9D35CD9E4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451" y="1534242"/>
            <a:ext cx="8039098" cy="453148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D9644970-97F1-8BF5-EE4F-9F363EC52189}"/>
              </a:ext>
            </a:extLst>
          </p:cNvPr>
          <p:cNvSpPr/>
          <p:nvPr/>
        </p:nvSpPr>
        <p:spPr>
          <a:xfrm>
            <a:off x="4276724" y="2933796"/>
            <a:ext cx="5838823" cy="916087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C27E6DE-18E9-0315-7267-E786CAB1B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4195"/>
          </a:xfrm>
        </p:spPr>
        <p:txBody>
          <a:bodyPr/>
          <a:lstStyle/>
          <a:p>
            <a:r>
              <a:rPr lang="en-US" altLang="ko-KR"/>
              <a:t>Drum: Play Scene (1)</a:t>
            </a:r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0DF5331-C06E-19A1-5DC7-7B7EEB002BF0}"/>
              </a:ext>
            </a:extLst>
          </p:cNvPr>
          <p:cNvSpPr/>
          <p:nvPr/>
        </p:nvSpPr>
        <p:spPr>
          <a:xfrm>
            <a:off x="8677270" y="1407166"/>
            <a:ext cx="1590677" cy="628065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8ADEB5-892F-DF81-24C4-7DFC548B773C}"/>
              </a:ext>
            </a:extLst>
          </p:cNvPr>
          <p:cNvSpPr txBox="1"/>
          <p:nvPr/>
        </p:nvSpPr>
        <p:spPr>
          <a:xfrm>
            <a:off x="9079487" y="974296"/>
            <a:ext cx="78624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b="1">
                <a:solidFill>
                  <a:srgbClr val="7030A0"/>
                </a:solidFill>
              </a:rPr>
              <a:t>Score</a:t>
            </a:r>
            <a:endParaRPr lang="ko-KR" altLang="en-US" b="1">
              <a:solidFill>
                <a:srgbClr val="7030A0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D851090A-5D86-E6F3-E2F4-F23EA659B534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705465" y="1446825"/>
            <a:ext cx="942975" cy="135989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9F26094-5BBB-48EB-C7A7-C4FE6A31ECCC}"/>
              </a:ext>
            </a:extLst>
          </p:cNvPr>
          <p:cNvSpPr txBox="1"/>
          <p:nvPr/>
        </p:nvSpPr>
        <p:spPr>
          <a:xfrm>
            <a:off x="10271582" y="3186112"/>
            <a:ext cx="832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>
                <a:solidFill>
                  <a:srgbClr val="92D050"/>
                </a:solidFill>
              </a:rPr>
              <a:t>Notes</a:t>
            </a:r>
            <a:endParaRPr lang="ko-KR" altLang="en-US" b="1">
              <a:solidFill>
                <a:srgbClr val="92D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5289B0-1857-1AC4-FA23-E4A502E3082A}"/>
              </a:ext>
            </a:extLst>
          </p:cNvPr>
          <p:cNvSpPr txBox="1"/>
          <p:nvPr/>
        </p:nvSpPr>
        <p:spPr>
          <a:xfrm>
            <a:off x="838200" y="4189304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>
                <a:solidFill>
                  <a:srgbClr val="FFC000"/>
                </a:solidFill>
              </a:rPr>
              <a:t>Judgment</a:t>
            </a:r>
            <a:endParaRPr lang="ko-KR" altLang="en-US" b="1">
              <a:solidFill>
                <a:srgbClr val="FFC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B161C0-DF23-A75B-358B-4C1336B0405D}"/>
              </a:ext>
            </a:extLst>
          </p:cNvPr>
          <p:cNvSpPr txBox="1"/>
          <p:nvPr/>
        </p:nvSpPr>
        <p:spPr>
          <a:xfrm>
            <a:off x="1087561" y="3001446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>
                <a:solidFill>
                  <a:srgbClr val="FF0000"/>
                </a:solidFill>
              </a:rPr>
              <a:t>Combo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73E6CC-BD54-46A7-9706-9D26DAB21470}"/>
              </a:ext>
            </a:extLst>
          </p:cNvPr>
          <p:cNvSpPr txBox="1"/>
          <p:nvPr/>
        </p:nvSpPr>
        <p:spPr>
          <a:xfrm>
            <a:off x="5705465" y="831272"/>
            <a:ext cx="188595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rgbClr val="0070C0"/>
                </a:solidFill>
              </a:rPr>
              <a:t>Bar</a:t>
            </a:r>
          </a:p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(beat separator)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B0B55FB-E5CD-EDE0-E6B2-D3D64389DD2A}"/>
              </a:ext>
            </a:extLst>
          </p:cNvPr>
          <p:cNvSpPr/>
          <p:nvPr/>
        </p:nvSpPr>
        <p:spPr>
          <a:xfrm>
            <a:off x="2076452" y="3008117"/>
            <a:ext cx="928342" cy="8417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F02CABC-A810-7806-43D7-6BF2F605A915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2120923" y="4000545"/>
            <a:ext cx="1519327" cy="373425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669ED73-9647-0690-8B1D-6D16F864F735}"/>
              </a:ext>
            </a:extLst>
          </p:cNvPr>
          <p:cNvSpPr/>
          <p:nvPr/>
        </p:nvSpPr>
        <p:spPr>
          <a:xfrm>
            <a:off x="3052416" y="2784886"/>
            <a:ext cx="1176685" cy="119316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786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7E6DE-18E9-0315-7267-E786CAB1B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4195"/>
          </a:xfrm>
        </p:spPr>
        <p:txBody>
          <a:bodyPr/>
          <a:lstStyle/>
          <a:p>
            <a:r>
              <a:rPr lang="en-US" altLang="ko-KR"/>
              <a:t>Drum: Play Scene (2)</a:t>
            </a:r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B63FF32-79B0-41AB-1240-9D35CD9E4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451" y="1534242"/>
            <a:ext cx="8039098" cy="453148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D9644970-97F1-8BF5-EE4F-9F363EC52189}"/>
              </a:ext>
            </a:extLst>
          </p:cNvPr>
          <p:cNvSpPr/>
          <p:nvPr/>
        </p:nvSpPr>
        <p:spPr>
          <a:xfrm>
            <a:off x="2076451" y="1534242"/>
            <a:ext cx="8039099" cy="452049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B0B55FB-E5CD-EDE0-E6B2-D3D64389DD2A}"/>
              </a:ext>
            </a:extLst>
          </p:cNvPr>
          <p:cNvSpPr/>
          <p:nvPr/>
        </p:nvSpPr>
        <p:spPr>
          <a:xfrm>
            <a:off x="2076449" y="2743200"/>
            <a:ext cx="8039098" cy="117738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669ED73-9647-0690-8B1D-6D16F864F735}"/>
              </a:ext>
            </a:extLst>
          </p:cNvPr>
          <p:cNvSpPr/>
          <p:nvPr/>
        </p:nvSpPr>
        <p:spPr>
          <a:xfrm>
            <a:off x="2157961" y="1755164"/>
            <a:ext cx="1309138" cy="1081414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0DF5331-C06E-19A1-5DC7-7B7EEB002BF0}"/>
              </a:ext>
            </a:extLst>
          </p:cNvPr>
          <p:cNvSpPr/>
          <p:nvPr/>
        </p:nvSpPr>
        <p:spPr>
          <a:xfrm>
            <a:off x="4029077" y="5720805"/>
            <a:ext cx="4171950" cy="409576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FFAE184-14A1-CD7E-C7EB-04A1EC095A93}"/>
              </a:ext>
            </a:extLst>
          </p:cNvPr>
          <p:cNvSpPr/>
          <p:nvPr/>
        </p:nvSpPr>
        <p:spPr>
          <a:xfrm>
            <a:off x="2076449" y="4032335"/>
            <a:ext cx="1314453" cy="1688469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0A9EDF-DD07-0045-480C-5233F0354FC5}"/>
              </a:ext>
            </a:extLst>
          </p:cNvPr>
          <p:cNvSpPr txBox="1"/>
          <p:nvPr/>
        </p:nvSpPr>
        <p:spPr>
          <a:xfrm>
            <a:off x="550896" y="1454296"/>
            <a:ext cx="149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>
                <a:solidFill>
                  <a:srgbClr val="FF0000"/>
                </a:solidFill>
              </a:rPr>
              <a:t>Background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8B3E8A-F96F-06A0-E053-4869CC050458}"/>
              </a:ext>
            </a:extLst>
          </p:cNvPr>
          <p:cNvSpPr txBox="1"/>
          <p:nvPr/>
        </p:nvSpPr>
        <p:spPr>
          <a:xfrm>
            <a:off x="615084" y="3920582"/>
            <a:ext cx="144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>
                <a:solidFill>
                  <a:srgbClr val="7030A0"/>
                </a:solidFill>
              </a:rPr>
              <a:t>DebugPrint</a:t>
            </a:r>
            <a:endParaRPr lang="ko-KR" altLang="en-US" b="1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8ADEB5-892F-DF81-24C4-7DFC548B773C}"/>
              </a:ext>
            </a:extLst>
          </p:cNvPr>
          <p:cNvSpPr txBox="1"/>
          <p:nvPr/>
        </p:nvSpPr>
        <p:spPr>
          <a:xfrm>
            <a:off x="4833253" y="6211669"/>
            <a:ext cx="2525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>
                <a:solidFill>
                  <a:srgbClr val="00B0F0"/>
                </a:solidFill>
              </a:rPr>
              <a:t>Meter</a:t>
            </a:r>
          </a:p>
          <a:p>
            <a:pPr algn="ctr"/>
            <a:r>
              <a:rPr lang="en-US" altLang="ko-KR" b="1">
                <a:solidFill>
                  <a:srgbClr val="00B0F0"/>
                </a:solidFill>
              </a:rPr>
              <a:t>(shows timing error)</a:t>
            </a:r>
            <a:endParaRPr lang="ko-KR" altLang="en-US" b="1">
              <a:solidFill>
                <a:srgbClr val="00B0F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BF9FCD-A050-B6A7-346F-BE4820C2B97C}"/>
              </a:ext>
            </a:extLst>
          </p:cNvPr>
          <p:cNvSpPr txBox="1"/>
          <p:nvPr/>
        </p:nvSpPr>
        <p:spPr>
          <a:xfrm>
            <a:off x="1082391" y="1970168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>
                <a:solidFill>
                  <a:srgbClr val="FFC000"/>
                </a:solidFill>
              </a:rPr>
              <a:t>Dancer</a:t>
            </a:r>
            <a:endParaRPr lang="ko-KR" altLang="en-US" b="1">
              <a:solidFill>
                <a:srgbClr val="FFC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A51936-411C-0BF8-A413-1F040ABC1375}"/>
              </a:ext>
            </a:extLst>
          </p:cNvPr>
          <p:cNvSpPr txBox="1"/>
          <p:nvPr/>
        </p:nvSpPr>
        <p:spPr>
          <a:xfrm>
            <a:off x="1242691" y="2486040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>
                <a:solidFill>
                  <a:srgbClr val="92D050"/>
                </a:solidFill>
              </a:rPr>
              <a:t>Stage</a:t>
            </a:r>
            <a:endParaRPr lang="ko-KR" altLang="en-US" b="1">
              <a:solidFill>
                <a:srgbClr val="92D05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8C3B74E-F710-1D40-7845-211540EE7BE4}"/>
              </a:ext>
            </a:extLst>
          </p:cNvPr>
          <p:cNvSpPr/>
          <p:nvPr/>
        </p:nvSpPr>
        <p:spPr>
          <a:xfrm>
            <a:off x="2157961" y="3076574"/>
            <a:ext cx="857784" cy="634404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8C0B82-1559-A16D-B1B5-E1BBE035CAF4}"/>
              </a:ext>
            </a:extLst>
          </p:cNvPr>
          <p:cNvSpPr txBox="1"/>
          <p:nvPr/>
        </p:nvSpPr>
        <p:spPr>
          <a:xfrm>
            <a:off x="1" y="2957956"/>
            <a:ext cx="1993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>
                <a:solidFill>
                  <a:srgbClr val="0070C0"/>
                </a:solidFill>
              </a:rPr>
              <a:t>Keys</a:t>
            </a:r>
          </a:p>
          <a:p>
            <a:pPr algn="r"/>
            <a:r>
              <a:rPr lang="en-US" altLang="ko-KR" sz="1400" b="1">
                <a:solidFill>
                  <a:srgbClr val="0070C0"/>
                </a:solidFill>
              </a:rPr>
              <a:t>(lights on if pressed)</a:t>
            </a:r>
            <a:endParaRPr lang="ko-KR" altLang="en-US" sz="14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080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3C59E-E4D6-E6FA-7CAA-5B339FA85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Dancer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8D9819-0ECD-817E-2906-5E9595655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262" y="2143955"/>
            <a:ext cx="2289013" cy="203208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A2B7A2E-BD08-CBB6-8F3F-F9E7321566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43" y="2143955"/>
            <a:ext cx="2289013" cy="21008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264F45D-3E24-6960-D225-2E0760609C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738" y="1962238"/>
            <a:ext cx="2555355" cy="228259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9213CDD-B2B7-6B34-3B4F-1FB3BE5F1A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170" y="1962238"/>
            <a:ext cx="2397886" cy="25098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CB811B1-EBB7-7B29-88D3-48C6D9AC48C1}"/>
              </a:ext>
            </a:extLst>
          </p:cNvPr>
          <p:cNvSpPr txBox="1"/>
          <p:nvPr/>
        </p:nvSpPr>
        <p:spPr>
          <a:xfrm>
            <a:off x="609638" y="4472065"/>
            <a:ext cx="181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Idle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5BEFC8-96B7-77AA-0A05-50123A1A9AD0}"/>
              </a:ext>
            </a:extLst>
          </p:cNvPr>
          <p:cNvSpPr txBox="1"/>
          <p:nvPr/>
        </p:nvSpPr>
        <p:spPr>
          <a:xfrm>
            <a:off x="2968551" y="4472065"/>
            <a:ext cx="2998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High</a:t>
            </a:r>
            <a:br>
              <a:rPr lang="en-US" altLang="ko-KR"/>
            </a:br>
            <a:r>
              <a:rPr lang="en-US" altLang="ko-KR"/>
              <a:t>(when music is highlight)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2755FE-06D5-53D4-CD19-E204FFE7229A}"/>
              </a:ext>
            </a:extLst>
          </p:cNvPr>
          <p:cNvSpPr txBox="1"/>
          <p:nvPr/>
        </p:nvSpPr>
        <p:spPr>
          <a:xfrm>
            <a:off x="5919831" y="4444925"/>
            <a:ext cx="2998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Yes</a:t>
            </a:r>
            <a:br>
              <a:rPr lang="en-US" altLang="ko-KR"/>
            </a:br>
            <a:r>
              <a:rPr lang="en-US" altLang="ko-KR"/>
              <a:t>(when combo reaches </a:t>
            </a:r>
            <a:br>
              <a:rPr lang="en-US" altLang="ko-KR"/>
            </a:br>
            <a:r>
              <a:rPr lang="en-US" altLang="ko-KR"/>
              <a:t>50, 100, 150, …)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CC65DE-864B-BA44-54C9-1EF91E697E1E}"/>
              </a:ext>
            </a:extLst>
          </p:cNvPr>
          <p:cNvSpPr txBox="1"/>
          <p:nvPr/>
        </p:nvSpPr>
        <p:spPr>
          <a:xfrm>
            <a:off x="9022395" y="4444925"/>
            <a:ext cx="2998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No</a:t>
            </a:r>
            <a:br>
              <a:rPr lang="en-US" altLang="ko-KR"/>
            </a:br>
            <a:r>
              <a:rPr lang="en-US" altLang="ko-KR"/>
              <a:t>(when combo breaks)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925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36889D-56F2-11B9-50C6-93BE5F46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Drawing Notes on Drum mode</a:t>
            </a:r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6CD28CF-5718-3E4D-4405-FB950665D9DA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489451"/>
          </a:xfrm>
          <a:prstGeom prst="rect">
            <a:avLst/>
          </a:prstGeom>
          <a:solidFill>
            <a:srgbClr val="1E1E1E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func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(n Note)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Position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(time 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int64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float64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float64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(n.Time-time) * f.Speed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(d NoteDarwer)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Draw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(screen *ebiten.Image) {</a:t>
            </a:r>
          </a:p>
          <a:p>
            <a:pPr marL="0" indent="0">
              <a:buNone/>
            </a:pP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note.Marked {</a:t>
            </a:r>
          </a:p>
          <a:p>
            <a:pPr marL="0" indent="0">
              <a:buNone/>
            </a:pP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op.ColorM.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Invisible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note.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(position,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note.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Draw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(screen, op)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9520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F5778-4A93-5A77-2174-1F7BA2A4DE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Visual Effects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63BBEC-07D0-ADFC-64A3-E1CB40F314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Scroll Effect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935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439</Words>
  <Application>Microsoft Office PowerPoint</Application>
  <PresentationFormat>와이드스크린</PresentationFormat>
  <Paragraphs>152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Consolas</vt:lpstr>
      <vt:lpstr>Office 테마</vt:lpstr>
      <vt:lpstr>gosu-figure</vt:lpstr>
      <vt:lpstr>Drum UI</vt:lpstr>
      <vt:lpstr>Drum: Note Type</vt:lpstr>
      <vt:lpstr>Drum: Judgment</vt:lpstr>
      <vt:lpstr>Drum: Play Scene (1)</vt:lpstr>
      <vt:lpstr>Drum: Play Scene (2)</vt:lpstr>
      <vt:lpstr>Dancer</vt:lpstr>
      <vt:lpstr>Drawing Notes on Drum mode</vt:lpstr>
      <vt:lpstr>Visual Effects</vt:lpstr>
      <vt:lpstr>Scroll Effect on Score</vt:lpstr>
      <vt:lpstr>Example: Scroll Effect on Score</vt:lpstr>
      <vt:lpstr>Logic Flow</vt:lpstr>
      <vt:lpstr>Update() of Play Scene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정다훈</dc:creator>
  <cp:lastModifiedBy>정다훈</cp:lastModifiedBy>
  <cp:revision>127</cp:revision>
  <dcterms:created xsi:type="dcterms:W3CDTF">2022-10-18T02:11:40Z</dcterms:created>
  <dcterms:modified xsi:type="dcterms:W3CDTF">2022-10-18T05:42:38Z</dcterms:modified>
</cp:coreProperties>
</file>