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5" r:id="rId4"/>
    <p:sldId id="271" r:id="rId5"/>
    <p:sldId id="272" r:id="rId6"/>
    <p:sldId id="274" r:id="rId7"/>
    <p:sldId id="275" r:id="rId8"/>
    <p:sldId id="262" r:id="rId9"/>
    <p:sldId id="270" r:id="rId10"/>
    <p:sldId id="261" r:id="rId11"/>
    <p:sldId id="258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808080"/>
    <a:srgbClr val="868686"/>
    <a:srgbClr val="A5A5A5"/>
    <a:srgbClr val="E0E0E0"/>
    <a:srgbClr val="C7C6C6"/>
    <a:srgbClr val="E7E6E6"/>
    <a:srgbClr val="A6A6A6"/>
    <a:srgbClr val="C2C2C2"/>
    <a:srgbClr val="FC4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1123</TotalTime>
  <Words>555</Words>
  <Application>Microsoft Office PowerPoint</Application>
  <PresentationFormat>와이드스크린</PresentationFormat>
  <Paragraphs>318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81</cp:revision>
  <dcterms:created xsi:type="dcterms:W3CDTF">2022-09-12T23:34:51Z</dcterms:created>
  <dcterms:modified xsi:type="dcterms:W3CDTF">2022-10-10T05:35:44Z</dcterms:modified>
</cp:coreProperties>
</file>