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5" r:id="rId4"/>
    <p:sldId id="262" r:id="rId5"/>
    <p:sldId id="270" r:id="rId6"/>
    <p:sldId id="261" r:id="rId7"/>
    <p:sldId id="258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0E0E0"/>
    <a:srgbClr val="C7C6C6"/>
    <a:srgbClr val="E7E6E6"/>
    <a:srgbClr val="A6A6A6"/>
    <a:srgbClr val="C2C2C2"/>
    <a:srgbClr val="FC4D02"/>
    <a:srgbClr val="777777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279</Words>
  <Application>Microsoft Office PowerPoint</Application>
  <PresentationFormat>와이드스크린</PresentationFormat>
  <Paragraphs>170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46</cp:revision>
  <dcterms:created xsi:type="dcterms:W3CDTF">2022-09-12T23:34:51Z</dcterms:created>
  <dcterms:modified xsi:type="dcterms:W3CDTF">2022-09-17T23:44:57Z</dcterms:modified>
</cp:coreProperties>
</file>