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9" r:id="rId2"/>
    <p:sldId id="279" r:id="rId3"/>
    <p:sldId id="281" r:id="rId4"/>
    <p:sldId id="282" r:id="rId5"/>
    <p:sldId id="280" r:id="rId6"/>
    <p:sldId id="276" r:id="rId7"/>
    <p:sldId id="278" r:id="rId8"/>
    <p:sldId id="277" r:id="rId9"/>
    <p:sldId id="260" r:id="rId10"/>
    <p:sldId id="265" r:id="rId11"/>
    <p:sldId id="271" r:id="rId12"/>
    <p:sldId id="272" r:id="rId13"/>
    <p:sldId id="274" r:id="rId14"/>
    <p:sldId id="275" r:id="rId15"/>
    <p:sldId id="262" r:id="rId16"/>
    <p:sldId id="270" r:id="rId17"/>
    <p:sldId id="261" r:id="rId18"/>
    <p:sldId id="258" r:id="rId19"/>
    <p:sldId id="263" r:id="rId20"/>
    <p:sldId id="267" r:id="rId21"/>
    <p:sldId id="26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6B00"/>
    <a:srgbClr val="4472C4"/>
    <a:srgbClr val="606060"/>
    <a:srgbClr val="808080"/>
    <a:srgbClr val="868686"/>
    <a:srgbClr val="A5A5A5"/>
    <a:srgbClr val="E0E0E0"/>
    <a:srgbClr val="C7C6C6"/>
    <a:srgbClr val="E7E6E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C4458-A72F-4395-AA0C-D9E8DFE3A312}" v="59" dt="2022-09-13T14:49:07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118" autoAdjust="0"/>
  </p:normalViewPr>
  <p:slideViewPr>
    <p:cSldViewPr snapToGrid="0">
      <p:cViewPr>
        <p:scale>
          <a:sx n="100" d="100"/>
          <a:sy n="100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79E71-CE1C-407F-A875-4BDA80D256F6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AD086-5AFC-45A2-ACDA-DE9787FD8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7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py.sh/beatmaps/1795690/covers/list.jpg?166663213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ssets.ppy.sh/beatmaps/241526/covers/list.jpg?1622080332" TargetMode="External"/><Relationship Id="rId5" Type="http://schemas.openxmlformats.org/officeDocument/2006/relationships/hyperlink" Target="https://assets.ppy.sh/beatmaps/1882523/covers/cover.jpg" TargetMode="External"/><Relationship Id="rId4" Type="http://schemas.openxmlformats.org/officeDocument/2006/relationships/hyperlink" Target="https://assets.ppy.sh/beatmaps/1795690/covers/list@2x.jpg?1666632131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https://assets.ppy.sh/beatmaps/241526/covers/cover.jpg?1622080332</a:t>
            </a:r>
          </a:p>
          <a:p>
            <a:r>
              <a:rPr lang="en-US" altLang="ko-KR" b="0" i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https://assets.ppy.sh/beatmaps/241526/covers/cover@2x.jpg?1622080332</a:t>
            </a:r>
          </a:p>
          <a:p>
            <a:endParaRPr lang="en-US" altLang="ko-KR"/>
          </a:p>
          <a:p>
            <a:r>
              <a:rPr lang="en-US" altLang="ko-KR" b="0" i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https://assets.ppy.sh/beatmaps/241526/covers/list.jpg?1622080332</a:t>
            </a:r>
          </a:p>
          <a:p>
            <a:r>
              <a:rPr lang="en-US" altLang="ko-KR" b="0" i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https://assets.ppy.sh/beatmaps/241526/covers/list@2x.jpg?1622080332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22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list.jpg (150×150) (ppy.sh)</a:t>
            </a:r>
            <a:br>
              <a:rPr lang="en-US" altLang="ko-KR"/>
            </a:br>
            <a:r>
              <a:rPr lang="en-US" altLang="ko-KR">
                <a:hlinkClick r:id="rId4"/>
              </a:rPr>
              <a:t>list@2x.jpg (300×300) (ppy.sh)</a:t>
            </a:r>
            <a:br>
              <a:rPr lang="en-US" altLang="ko-KR"/>
            </a:br>
            <a:r>
              <a:rPr lang="en-US" altLang="ko-KR">
                <a:hlinkClick r:id="rId5"/>
              </a:rPr>
              <a:t>cover.jpg (900×250) (ppy.sh)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Renatus</a:t>
            </a:r>
          </a:p>
          <a:p>
            <a:r>
              <a:rPr lang="en-US" altLang="ko-KR">
                <a:hlinkClick r:id="rId6"/>
              </a:rPr>
              <a:t>list.jpg (150×150) (ppy.sh)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40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092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366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45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94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4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2C2AD-4587-5641-326A-D78F988D4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83D468-57D2-42C1-799A-006B338E0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E397F-E5F8-696B-A100-21243FA3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23CB0-E6F8-9AA8-E463-9B6942AE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EC5B7-0D5A-5AE0-2458-F66683ED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4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82838-BA7E-CB26-E663-61F42351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94632D-CCCA-85D9-31B1-944008B5E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4654C-2ACB-F848-8F52-34178677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2A929-1254-26DE-BEA6-C201C942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11F6A-5540-48BE-B359-4CF9D902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E0AD1A-0F02-C65D-F8DF-0B8C08854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C417BD-0E2D-4ABB-4B9C-BA1491C27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9852F-D5EE-C547-E412-3346B166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A4344-D11A-BC02-79E2-3B38149E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FDC5E-63D2-A0E8-825E-9411418B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5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3C758-8683-B0D5-7A69-ED163302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2EE79-78F1-B5E1-B45D-849330E3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0913C-5267-0D13-4E11-BE06CA0E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DE697-3B3A-5B74-06F3-489624A8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71AFC-D819-932D-473F-1D79ECBE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7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D4670-A905-1B20-6F12-AD5E57CD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B7C82-01FF-B5DB-AB08-76BEAB6B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C5F36-DA0D-CE3D-8E0A-3123DC94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42DD9-27C7-B484-E5D4-726E59D9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E795B-3BBA-1A02-4A64-331871C6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8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FB7D5-E41A-DD49-0B0D-AA8604C8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0B6E2-FBEC-BBC6-9865-8132A5399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79B162-5B69-7CD2-EF14-3450EE92F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C5A5F-7A5F-EB3E-C385-14B936D5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42B2C-459A-9195-20D3-B83C2E24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AAE5B-BEA4-5970-1A71-D121E208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2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63C86-EB87-0F6B-3CB6-2EA0253B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E3629-56B5-A8D5-703A-C7DD897A0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ACE8F8-288D-8E42-2D7D-68EBCAF14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F09607-EC7A-6A9B-B94F-DD7635F17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4B8D00-7471-4AFE-03B7-EDBAB03E1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BC2C6B-5802-0B24-72D3-904E6BD5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4C0B88-34FB-E62C-A381-58C4A88A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C46E4A-4563-A7CA-3A3C-EB834126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3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BAEA4-D82E-70E4-21EC-AA0AA2A0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64EA4E-14CD-EBC2-0F46-EA8F3509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B59303-6B4C-04E6-9B7C-32C15E60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E95827-BF41-376B-BE5D-A813E566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2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6F8FE5-1561-9D5E-032C-128DEA35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682CB-6FC9-371B-CE65-2A35AF9D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F5B98-C633-5206-E1F9-EFCA3CEC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3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F2FC1-F87F-2F0E-044D-6EF824A6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F8975-1819-16B8-86B6-2F1603A7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474790-EE49-3070-245C-8D50AA60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FFC690-9BE5-1555-C4E4-599A0CA1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190AC3-40EA-C1B6-E34B-F87CFB67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35EDB-8F0D-D11E-8920-1D179F78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8E53F-F5EB-E7C1-92CF-17A3919E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340DC4-B4B7-B078-3CFE-F25E727B0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8FCAA-3550-003E-035E-F3BBCBAF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FC4918-6355-A8B2-99A4-5C9A5171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4DD37-F450-7F50-69D4-B2EF07BF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FD307-1B3C-7AC2-2132-C2C883B9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29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3E50D5-EB18-FF89-9AE0-19D7F0F5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ACF17-6549-31A0-5D2D-9EC55C8E3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05385-9C93-F6C6-C99F-17ECB68E1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57F1-7DA7-F9B4-7C3F-9E73E09BE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14-B25A-3AAF-CC44-14E1010CD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2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238808C-54BB-FA65-15DD-80525CE91237}"/>
              </a:ext>
            </a:extLst>
          </p:cNvPr>
          <p:cNvSpPr/>
          <p:nvPr/>
        </p:nvSpPr>
        <p:spPr>
          <a:xfrm>
            <a:off x="5616427" y="3051666"/>
            <a:ext cx="4544609" cy="75466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Download charts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24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F7B7477-C69E-19CF-86A2-FF3525D0FC30}"/>
              </a:ext>
            </a:extLst>
          </p:cNvPr>
          <p:cNvSpPr/>
          <p:nvPr/>
        </p:nvSpPr>
        <p:spPr>
          <a:xfrm>
            <a:off x="3389807" y="304660"/>
            <a:ext cx="5045276" cy="900442"/>
          </a:xfrm>
          <a:prstGeom prst="roundRect">
            <a:avLst>
              <a:gd name="adj" fmla="val 0"/>
            </a:avLst>
          </a:prstGeom>
          <a:solidFill>
            <a:srgbClr val="80808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  <a:p>
            <a:pPr algn="ctr"/>
            <a:r>
              <a:rPr lang="en-US" altLang="ko-KR" sz="1200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en-US" altLang="ko-KR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9BF020-BC45-547A-234E-6DD489F98139}"/>
              </a:ext>
            </a:extLst>
          </p:cNvPr>
          <p:cNvSpPr/>
          <p:nvPr/>
        </p:nvSpPr>
        <p:spPr>
          <a:xfrm>
            <a:off x="9345336" y="2432104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A0E5B-6348-E8BA-6877-8BB135DB8F09}"/>
              </a:ext>
            </a:extLst>
          </p:cNvPr>
          <p:cNvSpPr/>
          <p:nvPr/>
        </p:nvSpPr>
        <p:spPr>
          <a:xfrm>
            <a:off x="8710206" y="2432104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omic Sans MS" panose="030F0702030302020204" pitchFamily="66" charset="0"/>
              </a:rPr>
              <a:t>14</a:t>
            </a:r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EEB412-F1C8-6C7E-16C6-F619BD9391B4}"/>
              </a:ext>
            </a:extLst>
          </p:cNvPr>
          <p:cNvSpPr/>
          <p:nvPr/>
        </p:nvSpPr>
        <p:spPr>
          <a:xfrm>
            <a:off x="9776571" y="1876561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E177B1-0F68-24CC-C741-5DC7278CDD76}"/>
              </a:ext>
            </a:extLst>
          </p:cNvPr>
          <p:cNvSpPr/>
          <p:nvPr/>
        </p:nvSpPr>
        <p:spPr>
          <a:xfrm>
            <a:off x="9147397" y="1876561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18E82F4-969A-16E4-3453-20426DF1D47D}"/>
              </a:ext>
            </a:extLst>
          </p:cNvPr>
          <p:cNvSpPr/>
          <p:nvPr/>
        </p:nvSpPr>
        <p:spPr>
          <a:xfrm>
            <a:off x="9916360" y="464505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DDD59F-C938-3017-A47F-F9BC96EE3211}"/>
              </a:ext>
            </a:extLst>
          </p:cNvPr>
          <p:cNvSpPr/>
          <p:nvPr/>
        </p:nvSpPr>
        <p:spPr>
          <a:xfrm>
            <a:off x="9287186" y="4645052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EA5170-5B3F-4AF8-A35E-DC162EB4B2E2}"/>
              </a:ext>
            </a:extLst>
          </p:cNvPr>
          <p:cNvSpPr/>
          <p:nvPr/>
        </p:nvSpPr>
        <p:spPr>
          <a:xfrm>
            <a:off x="9040475" y="469252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F80685-381F-A094-B212-C25D773A5F28}"/>
              </a:ext>
            </a:extLst>
          </p:cNvPr>
          <p:cNvSpPr/>
          <p:nvPr/>
        </p:nvSpPr>
        <p:spPr>
          <a:xfrm>
            <a:off x="10827305" y="6290124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F53AE2-D4FB-3A4E-5193-E253E557A1E9}"/>
              </a:ext>
            </a:extLst>
          </p:cNvPr>
          <p:cNvSpPr/>
          <p:nvPr/>
        </p:nvSpPr>
        <p:spPr>
          <a:xfrm>
            <a:off x="10177685" y="6290124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9CF338-EB24-DB67-44C8-D58BA105589B}"/>
              </a:ext>
            </a:extLst>
          </p:cNvPr>
          <p:cNvSpPr/>
          <p:nvPr/>
        </p:nvSpPr>
        <p:spPr>
          <a:xfrm>
            <a:off x="10464044" y="575374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C2839C-33E2-1A7C-8031-980F835F6E6A}"/>
              </a:ext>
            </a:extLst>
          </p:cNvPr>
          <p:cNvSpPr/>
          <p:nvPr/>
        </p:nvSpPr>
        <p:spPr>
          <a:xfrm>
            <a:off x="9828914" y="575374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540B38-5DB8-BF82-6DAD-DA77CA7B3EC6}"/>
              </a:ext>
            </a:extLst>
          </p:cNvPr>
          <p:cNvSpPr/>
          <p:nvPr/>
        </p:nvSpPr>
        <p:spPr>
          <a:xfrm>
            <a:off x="10157193" y="5185160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3414BE8-A8D6-B105-96E6-E10173577C3B}"/>
              </a:ext>
            </a:extLst>
          </p:cNvPr>
          <p:cNvSpPr/>
          <p:nvPr/>
        </p:nvSpPr>
        <p:spPr>
          <a:xfrm>
            <a:off x="9528019" y="5185160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817695" y="6317285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4716571" y="6317285"/>
            <a:ext cx="2390230" cy="545988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7115993" y="6314128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28570" y="1712056"/>
            <a:ext cx="3088991" cy="545988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3124125" y="1701498"/>
            <a:ext cx="181571" cy="545988"/>
          </a:xfrm>
          <a:prstGeom prst="roundRect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808080"/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22176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>
                <a:solidFill>
                  <a:schemeClr val="tx1"/>
                </a:solidFill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72EE83A-3039-6D9F-5D3A-2C33C772523A}"/>
              </a:ext>
            </a:extLst>
          </p:cNvPr>
          <p:cNvSpPr/>
          <p:nvPr/>
        </p:nvSpPr>
        <p:spPr>
          <a:xfrm>
            <a:off x="7841642" y="2987978"/>
            <a:ext cx="629174" cy="54598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mic Sans MS" panose="030F0702030302020204" pitchFamily="66" charset="0"/>
              </a:rPr>
              <a:t>16</a:t>
            </a:r>
            <a:endParaRPr lang="ko-KR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6040575" y="6670933"/>
            <a:ext cx="107753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chemeClr val="tx1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20D34CA2-141B-8D96-65E1-03C8A53013BB}"/>
              </a:ext>
            </a:extLst>
          </p:cNvPr>
          <p:cNvSpPr/>
          <p:nvPr/>
        </p:nvSpPr>
        <p:spPr>
          <a:xfrm>
            <a:off x="14274" y="1438777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Local</a:t>
            </a:r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EC5D3768-1880-310C-FA37-335002406FDE}"/>
              </a:ext>
            </a:extLst>
          </p:cNvPr>
          <p:cNvSpPr/>
          <p:nvPr/>
        </p:nvSpPr>
        <p:spPr>
          <a:xfrm>
            <a:off x="813022" y="1438777"/>
            <a:ext cx="1699886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Global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chemeClr val="tx1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2513513" y="1440896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Rival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2,923,005 hits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Search: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8830E0E-6676-DF71-DE3F-90561BC95883}"/>
              </a:ext>
            </a:extLst>
          </p:cNvPr>
          <p:cNvSpPr/>
          <p:nvPr/>
        </p:nvSpPr>
        <p:spPr>
          <a:xfrm>
            <a:off x="2912886" y="6317285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5CF3BA5-8B8C-2E0E-F05E-204CF3854943}"/>
              </a:ext>
            </a:extLst>
          </p:cNvPr>
          <p:cNvSpPr/>
          <p:nvPr/>
        </p:nvSpPr>
        <p:spPr>
          <a:xfrm>
            <a:off x="8038286" y="6313070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20225C-0024-8838-B297-AC6326DBCD3B}"/>
              </a:ext>
            </a:extLst>
          </p:cNvPr>
          <p:cNvSpPr/>
          <p:nvPr/>
        </p:nvSpPr>
        <p:spPr>
          <a:xfrm>
            <a:off x="8444152" y="2979168"/>
            <a:ext cx="3707675" cy="532977"/>
          </a:xfrm>
          <a:prstGeom prst="roundRect">
            <a:avLst>
              <a:gd name="adj" fmla="val 0"/>
            </a:avLst>
          </a:prstGeom>
          <a:gradFill flip="none" rotWithShape="1">
            <a:gsLst>
              <a:gs pos="50000">
                <a:srgbClr val="D7D6D6">
                  <a:alpha val="60000"/>
                </a:srgbClr>
              </a:gs>
              <a:gs pos="25000">
                <a:srgbClr val="C7C6C6">
                  <a:alpha val="60000"/>
                </a:srgbClr>
              </a:gs>
              <a:gs pos="0">
                <a:srgbClr val="A6A6A6">
                  <a:alpha val="60000"/>
                </a:srgbClr>
              </a:gs>
              <a:gs pos="100000">
                <a:srgbClr val="E7E6E6">
                  <a:alpha val="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>
                <a:solidFill>
                  <a:schemeClr val="bg1"/>
                </a:solidFill>
                <a:latin typeface="Comic Sans MS" panose="030F0702030302020204" pitchFamily="66" charset="0"/>
              </a:rPr>
              <a:t>Soliely / 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1FD943E-2094-6821-206D-ABFA883588BE}"/>
              </a:ext>
            </a:extLst>
          </p:cNvPr>
          <p:cNvSpPr/>
          <p:nvPr/>
        </p:nvSpPr>
        <p:spPr>
          <a:xfrm>
            <a:off x="11345648" y="3004744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93D8E83-82B6-598F-C1CF-32615B2B210A}"/>
              </a:ext>
            </a:extLst>
          </p:cNvPr>
          <p:cNvSpPr/>
          <p:nvPr/>
        </p:nvSpPr>
        <p:spPr>
          <a:xfrm>
            <a:off x="7868306" y="3523573"/>
            <a:ext cx="629174" cy="54598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mic Sans MS" panose="030F0702030302020204" pitchFamily="66" charset="0"/>
              </a:rPr>
              <a:t>16</a:t>
            </a:r>
            <a:endParaRPr lang="ko-KR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289AD1E-144C-5D8B-A968-5E154D77EF49}"/>
              </a:ext>
            </a:extLst>
          </p:cNvPr>
          <p:cNvSpPr/>
          <p:nvPr/>
        </p:nvSpPr>
        <p:spPr>
          <a:xfrm>
            <a:off x="8470816" y="3514763"/>
            <a:ext cx="3707675" cy="532977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alpha val="90000"/>
                </a:srgbClr>
              </a:gs>
              <a:gs pos="100000">
                <a:schemeClr val="accent5">
                  <a:lumMod val="20000"/>
                  <a:lumOff val="80000"/>
                  <a:alpha val="9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92A52E5-E921-E449-FCF2-B8B8550AAC23}"/>
              </a:ext>
            </a:extLst>
          </p:cNvPr>
          <p:cNvSpPr/>
          <p:nvPr/>
        </p:nvSpPr>
        <p:spPr>
          <a:xfrm>
            <a:off x="11372312" y="3540339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7C79404-A1F0-C247-BD81-2B787FCEAEF9}"/>
              </a:ext>
            </a:extLst>
          </p:cNvPr>
          <p:cNvSpPr/>
          <p:nvPr/>
        </p:nvSpPr>
        <p:spPr>
          <a:xfrm>
            <a:off x="8470816" y="4037562"/>
            <a:ext cx="3840135" cy="5410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7C96E4B-BA53-18EC-F370-820D10D979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6" y="4023787"/>
            <a:ext cx="563440" cy="5634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8CA823-8559-3BF2-2AE1-11707C475582}"/>
              </a:ext>
            </a:extLst>
          </p:cNvPr>
          <p:cNvSpPr txBox="1"/>
          <p:nvPr/>
        </p:nvSpPr>
        <p:spPr>
          <a:xfrm>
            <a:off x="8958915" y="3999073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AA173C-F2E4-DBD3-D487-C8BEA717A4EF}"/>
              </a:ext>
            </a:extLst>
          </p:cNvPr>
          <p:cNvSpPr txBox="1"/>
          <p:nvPr/>
        </p:nvSpPr>
        <p:spPr>
          <a:xfrm>
            <a:off x="8547974" y="41208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16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EA602-9EF9-F552-0EEC-D254DBE7C5E8}"/>
              </a:ext>
            </a:extLst>
          </p:cNvPr>
          <p:cNvSpPr txBox="1"/>
          <p:nvPr/>
        </p:nvSpPr>
        <p:spPr>
          <a:xfrm>
            <a:off x="4677169" y="1358279"/>
            <a:ext cx="2492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ChartBoardBox</a:t>
            </a:r>
            <a:endParaRPr lang="en-US" altLang="ko-KR" dirty="0"/>
          </a:p>
          <a:p>
            <a:pPr algn="ctr"/>
            <a:r>
              <a:rPr lang="en-US" altLang="ko-KR" dirty="0"/>
              <a:t>(stands for signboard)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13118-1AA2-E6F5-9548-4706B67A4047}"/>
              </a:ext>
            </a:extLst>
          </p:cNvPr>
          <p:cNvSpPr txBox="1"/>
          <p:nvPr/>
        </p:nvSpPr>
        <p:spPr>
          <a:xfrm>
            <a:off x="5371683" y="5842070"/>
            <a:ext cx="11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ModeBox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36753-C304-2CC7-763F-9FC04A04BB25}"/>
              </a:ext>
            </a:extLst>
          </p:cNvPr>
          <p:cNvSpPr txBox="1"/>
          <p:nvPr/>
        </p:nvSpPr>
        <p:spPr>
          <a:xfrm>
            <a:off x="6884354" y="5865363"/>
            <a:ext cx="138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OptionsBox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79388-2F90-711A-CBCF-14FD56FBEECD}"/>
              </a:ext>
            </a:extLst>
          </p:cNvPr>
          <p:cNvSpPr txBox="1"/>
          <p:nvPr/>
        </p:nvSpPr>
        <p:spPr>
          <a:xfrm>
            <a:off x="3800790" y="5858799"/>
            <a:ext cx="114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ModsBox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2E0AD-BB6F-29A0-552B-28F963F48DE1}"/>
              </a:ext>
            </a:extLst>
          </p:cNvPr>
          <p:cNvSpPr txBox="1"/>
          <p:nvPr/>
        </p:nvSpPr>
        <p:spPr>
          <a:xfrm>
            <a:off x="5238584" y="4206064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ChartItemBox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0FD172-1CD0-5CDE-E1ED-A0F6C8EDF7BF}"/>
              </a:ext>
            </a:extLst>
          </p:cNvPr>
          <p:cNvSpPr txBox="1"/>
          <p:nvPr/>
        </p:nvSpPr>
        <p:spPr>
          <a:xfrm>
            <a:off x="3741650" y="4601920"/>
            <a:ext cx="165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ChartLevelBox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911E1E-7DCA-B3EB-6C39-7F908CECF9DB}"/>
              </a:ext>
            </a:extLst>
          </p:cNvPr>
          <p:cNvSpPr txBox="1"/>
          <p:nvPr/>
        </p:nvSpPr>
        <p:spPr>
          <a:xfrm>
            <a:off x="5268881" y="4601346"/>
            <a:ext cx="15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ChartTextBox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3B148-7F37-7E1D-BCE3-CE06B209E543}"/>
              </a:ext>
            </a:extLst>
          </p:cNvPr>
          <p:cNvSpPr txBox="1"/>
          <p:nvPr/>
        </p:nvSpPr>
        <p:spPr>
          <a:xfrm>
            <a:off x="6680688" y="4601346"/>
            <a:ext cx="170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ShortScoreBox</a:t>
            </a:r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7BCCF1F-11D7-C630-4239-257670A8BAC1}"/>
              </a:ext>
            </a:extLst>
          </p:cNvPr>
          <p:cNvSpPr/>
          <p:nvPr/>
        </p:nvSpPr>
        <p:spPr>
          <a:xfrm>
            <a:off x="4256371" y="4958657"/>
            <a:ext cx="3840135" cy="5410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922BFED-E58E-3C33-F66A-0486ACB23E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91" y="4944882"/>
            <a:ext cx="563440" cy="5634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2286A67-6E46-34E8-2261-0A9A23C4A3E7}"/>
              </a:ext>
            </a:extLst>
          </p:cNvPr>
          <p:cNvSpPr txBox="1"/>
          <p:nvPr/>
        </p:nvSpPr>
        <p:spPr>
          <a:xfrm>
            <a:off x="4744470" y="4920168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1B3041-0A35-1200-BD70-EB761F595AA6}"/>
              </a:ext>
            </a:extLst>
          </p:cNvPr>
          <p:cNvSpPr txBox="1"/>
          <p:nvPr/>
        </p:nvSpPr>
        <p:spPr>
          <a:xfrm>
            <a:off x="4333529" y="504193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16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9892E02-3D6A-41A7-1B08-30D9A24B7674}"/>
              </a:ext>
            </a:extLst>
          </p:cNvPr>
          <p:cNvSpPr/>
          <p:nvPr/>
        </p:nvSpPr>
        <p:spPr>
          <a:xfrm>
            <a:off x="7277927" y="499662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609FC5-C831-9D80-9D7E-DF3D27BAF3F8}"/>
              </a:ext>
            </a:extLst>
          </p:cNvPr>
          <p:cNvSpPr txBox="1"/>
          <p:nvPr/>
        </p:nvSpPr>
        <p:spPr>
          <a:xfrm>
            <a:off x="9648074" y="344500"/>
            <a:ext cx="125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SearchBox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F6E02A-69EB-0DB9-4475-C2D0754A2BD6}"/>
              </a:ext>
            </a:extLst>
          </p:cNvPr>
          <p:cNvSpPr txBox="1"/>
          <p:nvPr/>
        </p:nvSpPr>
        <p:spPr>
          <a:xfrm>
            <a:off x="3537421" y="2991420"/>
            <a:ext cx="168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UserAvatarBox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EA9EF7-0237-E9EC-8520-E186DCB19C4E}"/>
              </a:ext>
            </a:extLst>
          </p:cNvPr>
          <p:cNvSpPr txBox="1"/>
          <p:nvPr/>
        </p:nvSpPr>
        <p:spPr>
          <a:xfrm>
            <a:off x="3537421" y="2620125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UserTextBox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58171-876E-C2D4-545F-A81A7251D67B}"/>
              </a:ext>
            </a:extLst>
          </p:cNvPr>
          <p:cNvSpPr txBox="1"/>
          <p:nvPr/>
        </p:nvSpPr>
        <p:spPr>
          <a:xfrm>
            <a:off x="3369155" y="1898175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ScoreTextBox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87BD45-A43F-1E12-6F22-53965E0A2BC7}"/>
              </a:ext>
            </a:extLst>
          </p:cNvPr>
          <p:cNvSpPr txBox="1"/>
          <p:nvPr/>
        </p:nvSpPr>
        <p:spPr>
          <a:xfrm>
            <a:off x="3373200" y="2175174"/>
            <a:ext cx="168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ScoreLabelBox</a:t>
            </a:r>
            <a:endParaRPr lang="ko-KR" altLang="en-US" dirty="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EA15AB18-02F0-53D4-A6B8-75F0F2674F15}"/>
              </a:ext>
            </a:extLst>
          </p:cNvPr>
          <p:cNvSpPr/>
          <p:nvPr/>
        </p:nvSpPr>
        <p:spPr>
          <a:xfrm rot="5400000">
            <a:off x="4261160" y="4960058"/>
            <a:ext cx="252000" cy="252000"/>
          </a:xfrm>
          <a:prstGeom prst="triangle">
            <a:avLst>
              <a:gd name="adj" fmla="val 40"/>
            </a:avLst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44000" tIns="108000" rIns="108000" rtlCol="0" anchor="ctr"/>
          <a:lstStyle/>
          <a:p>
            <a:r>
              <a:rPr lang="en-US" altLang="ko-KR" sz="1050" b="1">
                <a:solidFill>
                  <a:srgbClr val="7030A0"/>
                </a:solidFill>
              </a:rPr>
              <a:t>4</a:t>
            </a:r>
            <a:endParaRPr lang="ko-KR" altLang="en-US" sz="105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54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83741082-B5EE-AF4E-BBAC-5D2EC72D1145}"/>
              </a:ext>
            </a:extLst>
          </p:cNvPr>
          <p:cNvSpPr/>
          <p:nvPr/>
        </p:nvSpPr>
        <p:spPr>
          <a:xfrm>
            <a:off x="0" y="4810017"/>
            <a:ext cx="8383272" cy="2035143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Chatting box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F7B7477-C69E-19CF-86A2-FF3525D0FC30}"/>
              </a:ext>
            </a:extLst>
          </p:cNvPr>
          <p:cNvSpPr/>
          <p:nvPr/>
        </p:nvSpPr>
        <p:spPr>
          <a:xfrm>
            <a:off x="3628418" y="304660"/>
            <a:ext cx="4568054" cy="900442"/>
          </a:xfrm>
          <a:prstGeom prst="roundRect">
            <a:avLst>
              <a:gd name="adj" fmla="val 0"/>
            </a:avLst>
          </a:prstGeom>
          <a:solidFill>
            <a:srgbClr val="80808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8752884" y="6308920"/>
            <a:ext cx="693585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9457778" y="6312726"/>
            <a:ext cx="1800755" cy="545988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11494770" y="6309569"/>
            <a:ext cx="693585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0" y="912598"/>
            <a:ext cx="3088991" cy="545988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3095555" y="890752"/>
            <a:ext cx="181571" cy="545988"/>
          </a:xfrm>
          <a:prstGeom prst="roundRect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53817" y="1656602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53817" y="1656418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49318" y="1656418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1367" y="1656418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53817" y="2210908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49318" y="2210724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1367" y="2210724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53817" y="2769864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" y="2769680"/>
            <a:ext cx="552450" cy="546172"/>
          </a:xfrm>
          <a:prstGeom prst="rect">
            <a:avLst/>
          </a:prstGeom>
          <a:solidFill>
            <a:srgbClr val="808080"/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53817" y="2769680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49318" y="2769680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47861" y="3295076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43362" y="3294892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53817" y="3840504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49318" y="3840320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1367" y="3840320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1367" y="3306229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19" y="1690979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8" y="2252279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54424" y="3835559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61932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Gamu</a:t>
            </a:r>
            <a:endParaRPr lang="en-US" altLang="ko-K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r"/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10458048" y="6666374"/>
            <a:ext cx="81179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chemeClr val="tx1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chemeClr val="tx1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2,923,005 hits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Search: 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0CCD5E3-641E-CFCB-C1C3-C279B58799FE}"/>
              </a:ext>
            </a:extLst>
          </p:cNvPr>
          <p:cNvGrpSpPr/>
          <p:nvPr/>
        </p:nvGrpSpPr>
        <p:grpSpPr>
          <a:xfrm>
            <a:off x="3984586" y="1279576"/>
            <a:ext cx="3878028" cy="646331"/>
            <a:chOff x="8351285" y="2951533"/>
            <a:chExt cx="3878028" cy="64633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5F136AA-A205-886C-F1A5-1E3E0F77FDA5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4D51B783-FB1C-11ED-37F2-A678E8D25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B20A502-082F-5D69-1807-13D72C985E46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8CBC4C-84E7-637D-315E-2AB48C07D481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7158790D-1ABB-3DA9-ADCC-85FDF5C1B038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2BFC69F9-175A-6C35-9E72-BA7B9D8A47BF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7F4272F-2210-D601-43AF-1E0895BF0290}"/>
              </a:ext>
            </a:extLst>
          </p:cNvPr>
          <p:cNvGrpSpPr/>
          <p:nvPr/>
        </p:nvGrpSpPr>
        <p:grpSpPr>
          <a:xfrm>
            <a:off x="3984586" y="1801158"/>
            <a:ext cx="3878028" cy="646331"/>
            <a:chOff x="8351285" y="2951533"/>
            <a:chExt cx="3878028" cy="646331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0135E8D6-318A-7F47-9FC5-99CA54EC9BC8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C321BF5E-994F-A10E-04AC-4A78B02F2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0663554-6BFE-6641-E644-8A8B4AE04A00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7432EDD-790E-78CD-8EC5-0184A0643402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9658DFC7-569A-7059-69D4-C85A170C07EC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4D9D613-9606-0ABD-21B6-7AA9AF168526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1AACFDB-DCBC-B6FC-E615-1C4BC1E697EF}"/>
              </a:ext>
            </a:extLst>
          </p:cNvPr>
          <p:cNvGrpSpPr/>
          <p:nvPr/>
        </p:nvGrpSpPr>
        <p:grpSpPr>
          <a:xfrm>
            <a:off x="3973278" y="2330289"/>
            <a:ext cx="3878028" cy="646331"/>
            <a:chOff x="8351285" y="2951533"/>
            <a:chExt cx="3878028" cy="646331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8DC976E-D502-8663-2A1C-B145C0E1F714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B7E7B61D-0CD4-B767-E059-CA3435E5B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9F00786-90C4-5D48-9817-94576D2F1907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E8A416B-E1E1-E8F7-7670-DA546D50D439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D8613098-2C9F-D3AE-4CEB-527D1D11FB34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03284DF1-A725-AEB9-AFFF-2217588B4D15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693E39D-DB66-504F-5D77-B5902BA5C183}"/>
              </a:ext>
            </a:extLst>
          </p:cNvPr>
          <p:cNvGrpSpPr/>
          <p:nvPr/>
        </p:nvGrpSpPr>
        <p:grpSpPr>
          <a:xfrm>
            <a:off x="3973278" y="2851871"/>
            <a:ext cx="3878028" cy="646331"/>
            <a:chOff x="8351285" y="2951533"/>
            <a:chExt cx="3878028" cy="646331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7CD65135-AED5-4223-771B-7FFCC30E7924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C44C1A97-327F-3E2D-2B4F-ACFC60CB2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3A84DA4-3CBE-2283-7321-51F19FFD8587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A567305-D10A-95B7-54B9-E94ABCB41EC0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DA2BE956-CB41-B2F1-CA2B-59133BBF8505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390F9C0B-2CF2-8CDE-6EBD-5F9F764FA55D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7B247767-F7FC-FC70-9B09-D4D6AEC331FE}"/>
              </a:ext>
            </a:extLst>
          </p:cNvPr>
          <p:cNvGrpSpPr/>
          <p:nvPr/>
        </p:nvGrpSpPr>
        <p:grpSpPr>
          <a:xfrm>
            <a:off x="3973278" y="3398025"/>
            <a:ext cx="3878028" cy="646331"/>
            <a:chOff x="8351285" y="2951533"/>
            <a:chExt cx="3878028" cy="646331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F787FDEB-70CA-52ED-383E-25FAD959883E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2C952566-69EC-DEC6-5118-0776C1033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509E7B6-DB5A-BE00-B8B5-AB0BA06BFB45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6B26445-E884-FFDA-54D5-BD0776BB39D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569D7548-5A25-5B71-C5A0-F5B97969E0F4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003E7E42-8EA5-D66A-AE4C-4521886198A3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FF2B548-11A2-EEC4-7076-289710AE4F77}"/>
              </a:ext>
            </a:extLst>
          </p:cNvPr>
          <p:cNvGrpSpPr/>
          <p:nvPr/>
        </p:nvGrpSpPr>
        <p:grpSpPr>
          <a:xfrm>
            <a:off x="3961970" y="3927156"/>
            <a:ext cx="3878028" cy="646331"/>
            <a:chOff x="8351285" y="2951533"/>
            <a:chExt cx="3878028" cy="646331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2381477A-6A2E-9063-5985-B01FF3071825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33CD5D17-5E80-FC09-9A21-CC06B2D3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5D5445D-9C80-5236-575C-E59D7F75EC3F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1E6F4DE-7D3E-CAA3-59D7-CE8DBA57DDC0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42F97827-55BC-5E59-499C-CEA8AD8B1D5E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9E095D06-2FDA-390E-AB50-D1102BEAE451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8C41EAF-8E9B-F6A0-BA97-9DB60D871507}"/>
              </a:ext>
            </a:extLst>
          </p:cNvPr>
          <p:cNvGrpSpPr/>
          <p:nvPr/>
        </p:nvGrpSpPr>
        <p:grpSpPr>
          <a:xfrm>
            <a:off x="7835920" y="2884905"/>
            <a:ext cx="4420011" cy="646331"/>
            <a:chOff x="8351865" y="2951533"/>
            <a:chExt cx="3877448" cy="646331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7C0CEA54-790D-11C8-A3F8-33ED40D020DF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86" name="그림 185">
              <a:extLst>
                <a:ext uri="{FF2B5EF4-FFF2-40B4-BE49-F238E27FC236}">
                  <a16:creationId xmlns:a16="http://schemas.microsoft.com/office/drawing/2014/main" id="{7E174CFC-C1F8-319E-D037-A083DDED7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041" y="2976247"/>
              <a:ext cx="470837" cy="563440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C18B0AA-F372-2743-6F88-72D5400050A0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613A0D7-9B55-7485-6AF4-3A3AE2D64CA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0" name="사각형: 둥근 모서리 189">
              <a:extLst>
                <a:ext uri="{FF2B5EF4-FFF2-40B4-BE49-F238E27FC236}">
                  <a16:creationId xmlns:a16="http://schemas.microsoft.com/office/drawing/2014/main" id="{C78CC308-737B-B857-59E6-2CDDEEDBF210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91" name="이등변 삼각형 190">
              <a:extLst>
                <a:ext uri="{FF2B5EF4-FFF2-40B4-BE49-F238E27FC236}">
                  <a16:creationId xmlns:a16="http://schemas.microsoft.com/office/drawing/2014/main" id="{10B6DF7D-9BF4-04AC-03EC-8141DB8F652B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C66F1E08-C2A3-6976-E046-476C83D99976}"/>
              </a:ext>
            </a:extLst>
          </p:cNvPr>
          <p:cNvGrpSpPr/>
          <p:nvPr/>
        </p:nvGrpSpPr>
        <p:grpSpPr>
          <a:xfrm>
            <a:off x="8377903" y="3422170"/>
            <a:ext cx="3878028" cy="646331"/>
            <a:chOff x="8351285" y="2951533"/>
            <a:chExt cx="3878028" cy="646331"/>
          </a:xfrm>
        </p:grpSpPr>
        <p:sp>
          <p:nvSpPr>
            <p:cNvPr id="193" name="사각형: 둥근 모서리 192">
              <a:extLst>
                <a:ext uri="{FF2B5EF4-FFF2-40B4-BE49-F238E27FC236}">
                  <a16:creationId xmlns:a16="http://schemas.microsoft.com/office/drawing/2014/main" id="{E45D4402-881B-F55F-6AEA-C5FC1D446C8B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95" name="그림 194">
              <a:extLst>
                <a:ext uri="{FF2B5EF4-FFF2-40B4-BE49-F238E27FC236}">
                  <a16:creationId xmlns:a16="http://schemas.microsoft.com/office/drawing/2014/main" id="{D4D9768C-3303-EE7A-FC05-349420A84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758D743-FE1F-487C-A931-48CC56EC815A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DA0CB29-73A1-2B11-727E-26817EEC7B45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1" name="사각형: 둥근 모서리 200">
              <a:extLst>
                <a:ext uri="{FF2B5EF4-FFF2-40B4-BE49-F238E27FC236}">
                  <a16:creationId xmlns:a16="http://schemas.microsoft.com/office/drawing/2014/main" id="{6B69E7A2-48C8-D27C-4F3D-F289BA4B4C54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02" name="이등변 삼각형 201">
              <a:extLst>
                <a:ext uri="{FF2B5EF4-FFF2-40B4-BE49-F238E27FC236}">
                  <a16:creationId xmlns:a16="http://schemas.microsoft.com/office/drawing/2014/main" id="{5A838EC3-59C8-E133-ADB8-445F32BF5021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6F78D983-8A87-689B-9C8C-BC6EDC6D755B}"/>
              </a:ext>
            </a:extLst>
          </p:cNvPr>
          <p:cNvGrpSpPr/>
          <p:nvPr/>
        </p:nvGrpSpPr>
        <p:grpSpPr>
          <a:xfrm>
            <a:off x="8377903" y="3945660"/>
            <a:ext cx="3878028" cy="646331"/>
            <a:chOff x="8351285" y="2951533"/>
            <a:chExt cx="3878028" cy="646331"/>
          </a:xfrm>
        </p:grpSpPr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3BDA7DB4-3EB9-2C09-292B-928BCE62B2DF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9D3D44A7-4B98-C908-C5E5-B2ACF29B2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2498A445-0CFC-6AC0-4C5D-9C21827EEB5D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6E82CFE-4EA9-102F-B26E-A827E2028059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id="{EF6AE3F3-82C7-9BA2-8149-77779647C5C0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17" name="이등변 삼각형 216">
              <a:extLst>
                <a:ext uri="{FF2B5EF4-FFF2-40B4-BE49-F238E27FC236}">
                  <a16:creationId xmlns:a16="http://schemas.microsoft.com/office/drawing/2014/main" id="{49675CBF-0ED0-2F79-5E07-DDE70772903C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D5658AB3-04DE-B832-CB6D-E9B893C55275}"/>
              </a:ext>
            </a:extLst>
          </p:cNvPr>
          <p:cNvGrpSpPr/>
          <p:nvPr/>
        </p:nvGrpSpPr>
        <p:grpSpPr>
          <a:xfrm>
            <a:off x="8367622" y="2337022"/>
            <a:ext cx="3878028" cy="646331"/>
            <a:chOff x="8351285" y="2951533"/>
            <a:chExt cx="3878028" cy="646331"/>
          </a:xfrm>
        </p:grpSpPr>
        <p:sp>
          <p:nvSpPr>
            <p:cNvPr id="220" name="사각형: 둥근 모서리 219">
              <a:extLst>
                <a:ext uri="{FF2B5EF4-FFF2-40B4-BE49-F238E27FC236}">
                  <a16:creationId xmlns:a16="http://schemas.microsoft.com/office/drawing/2014/main" id="{ED3F6241-B7E2-761D-D56B-DCF0D794AF17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21" name="그림 220">
              <a:extLst>
                <a:ext uri="{FF2B5EF4-FFF2-40B4-BE49-F238E27FC236}">
                  <a16:creationId xmlns:a16="http://schemas.microsoft.com/office/drawing/2014/main" id="{87F5AF3F-1A02-B24C-C0CF-4F5760AC4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7D52001-996A-1BF4-B532-B6BBE372EC5A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D63A07B-7B34-DF58-299D-064A309DAC95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831A7C6B-C4D1-0CE4-957B-670571B31EED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25" name="이등변 삼각형 224">
              <a:extLst>
                <a:ext uri="{FF2B5EF4-FFF2-40B4-BE49-F238E27FC236}">
                  <a16:creationId xmlns:a16="http://schemas.microsoft.com/office/drawing/2014/main" id="{374B5A3A-B912-17C8-8113-BF6A9AD21FDE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E949F89C-3712-4BD0-1A1D-58A4C179F493}"/>
              </a:ext>
            </a:extLst>
          </p:cNvPr>
          <p:cNvGrpSpPr/>
          <p:nvPr/>
        </p:nvGrpSpPr>
        <p:grpSpPr>
          <a:xfrm>
            <a:off x="8377903" y="4486353"/>
            <a:ext cx="3878028" cy="646331"/>
            <a:chOff x="8351285" y="2951533"/>
            <a:chExt cx="3878028" cy="646331"/>
          </a:xfrm>
        </p:grpSpPr>
        <p:sp>
          <p:nvSpPr>
            <p:cNvPr id="227" name="사각형: 둥근 모서리 226">
              <a:extLst>
                <a:ext uri="{FF2B5EF4-FFF2-40B4-BE49-F238E27FC236}">
                  <a16:creationId xmlns:a16="http://schemas.microsoft.com/office/drawing/2014/main" id="{D68714B7-5331-1172-E5DA-B6FE2C20C391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28" name="그림 227">
              <a:extLst>
                <a:ext uri="{FF2B5EF4-FFF2-40B4-BE49-F238E27FC236}">
                  <a16:creationId xmlns:a16="http://schemas.microsoft.com/office/drawing/2014/main" id="{557F62A7-984A-B663-2A4A-231CBCDB3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B75BB1E0-52D3-7993-54BC-79B77747AC80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7EE6DD97-856C-3BDB-61E0-7FA5269AFBB0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1" name="사각형: 둥근 모서리 230">
              <a:extLst>
                <a:ext uri="{FF2B5EF4-FFF2-40B4-BE49-F238E27FC236}">
                  <a16:creationId xmlns:a16="http://schemas.microsoft.com/office/drawing/2014/main" id="{3A838968-4C4D-C1BC-6782-5F61CD0F1E5F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32" name="이등변 삼각형 231">
              <a:extLst>
                <a:ext uri="{FF2B5EF4-FFF2-40B4-BE49-F238E27FC236}">
                  <a16:creationId xmlns:a16="http://schemas.microsoft.com/office/drawing/2014/main" id="{E94A837F-5049-96FE-3EE3-53A6E79C1D3B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D4093F6F-9A7F-5F7A-397C-3A0D46A5F3DF}"/>
              </a:ext>
            </a:extLst>
          </p:cNvPr>
          <p:cNvGrpSpPr/>
          <p:nvPr/>
        </p:nvGrpSpPr>
        <p:grpSpPr>
          <a:xfrm>
            <a:off x="8377903" y="5009843"/>
            <a:ext cx="3878028" cy="646331"/>
            <a:chOff x="8351285" y="2951533"/>
            <a:chExt cx="3878028" cy="646331"/>
          </a:xfrm>
        </p:grpSpPr>
        <p:sp>
          <p:nvSpPr>
            <p:cNvPr id="234" name="사각형: 둥근 모서리 233">
              <a:extLst>
                <a:ext uri="{FF2B5EF4-FFF2-40B4-BE49-F238E27FC236}">
                  <a16:creationId xmlns:a16="http://schemas.microsoft.com/office/drawing/2014/main" id="{8AB99848-925D-5C2D-472A-121FEE727295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35" name="그림 234">
              <a:extLst>
                <a:ext uri="{FF2B5EF4-FFF2-40B4-BE49-F238E27FC236}">
                  <a16:creationId xmlns:a16="http://schemas.microsoft.com/office/drawing/2014/main" id="{E20B206A-63A4-FDE1-9D53-CE52EC222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AEDC2D0F-04FD-F18E-E658-42255F9EF30D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7D097AD-D86A-C9A2-D8AE-2A8EEA901C02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8" name="사각형: 둥근 모서리 237">
              <a:extLst>
                <a:ext uri="{FF2B5EF4-FFF2-40B4-BE49-F238E27FC236}">
                  <a16:creationId xmlns:a16="http://schemas.microsoft.com/office/drawing/2014/main" id="{CA63A715-C744-93EF-E05E-D480C17F2C3F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39" name="이등변 삼각형 238">
              <a:extLst>
                <a:ext uri="{FF2B5EF4-FFF2-40B4-BE49-F238E27FC236}">
                  <a16:creationId xmlns:a16="http://schemas.microsoft.com/office/drawing/2014/main" id="{AAFB5DEF-6503-C08D-09E6-BF91DE3AE9A5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24FDDD43-6A98-BCFB-C77D-DC88915F6E8F}"/>
              </a:ext>
            </a:extLst>
          </p:cNvPr>
          <p:cNvGrpSpPr/>
          <p:nvPr/>
        </p:nvGrpSpPr>
        <p:grpSpPr>
          <a:xfrm>
            <a:off x="8361966" y="201781"/>
            <a:ext cx="3878028" cy="646331"/>
            <a:chOff x="8351285" y="2951533"/>
            <a:chExt cx="3878028" cy="646331"/>
          </a:xfrm>
        </p:grpSpPr>
        <p:sp>
          <p:nvSpPr>
            <p:cNvPr id="241" name="사각형: 둥근 모서리 240">
              <a:extLst>
                <a:ext uri="{FF2B5EF4-FFF2-40B4-BE49-F238E27FC236}">
                  <a16:creationId xmlns:a16="http://schemas.microsoft.com/office/drawing/2014/main" id="{0B01AC37-630B-22F2-0CB6-D9D29FD4E8C1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42" name="그림 241">
              <a:extLst>
                <a:ext uri="{FF2B5EF4-FFF2-40B4-BE49-F238E27FC236}">
                  <a16:creationId xmlns:a16="http://schemas.microsoft.com/office/drawing/2014/main" id="{052BCD30-40A6-8588-0D75-1AE547632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2BC0969E-DF0D-31EB-ED78-1C8DF65CA995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06AD3F0-A3DB-DAED-93AD-93EB637A5407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45" name="사각형: 둥근 모서리 244">
              <a:extLst>
                <a:ext uri="{FF2B5EF4-FFF2-40B4-BE49-F238E27FC236}">
                  <a16:creationId xmlns:a16="http://schemas.microsoft.com/office/drawing/2014/main" id="{48C62D51-1F74-2618-E142-20F4F0FF1F8E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46" name="이등변 삼각형 245">
              <a:extLst>
                <a:ext uri="{FF2B5EF4-FFF2-40B4-BE49-F238E27FC236}">
                  <a16:creationId xmlns:a16="http://schemas.microsoft.com/office/drawing/2014/main" id="{93FA9760-82EF-7685-E24F-555BCE8865B0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F792F2C2-1410-DAAA-21C3-A36FFCBDB1E4}"/>
              </a:ext>
            </a:extLst>
          </p:cNvPr>
          <p:cNvGrpSpPr/>
          <p:nvPr/>
        </p:nvGrpSpPr>
        <p:grpSpPr>
          <a:xfrm>
            <a:off x="8361966" y="1814646"/>
            <a:ext cx="3878028" cy="646331"/>
            <a:chOff x="8351285" y="2951533"/>
            <a:chExt cx="3878028" cy="646331"/>
          </a:xfrm>
        </p:grpSpPr>
        <p:sp>
          <p:nvSpPr>
            <p:cNvPr id="248" name="사각형: 둥근 모서리 247">
              <a:extLst>
                <a:ext uri="{FF2B5EF4-FFF2-40B4-BE49-F238E27FC236}">
                  <a16:creationId xmlns:a16="http://schemas.microsoft.com/office/drawing/2014/main" id="{1DE0211A-9B8C-9F8B-1A55-EBD980B4308A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49" name="그림 248">
              <a:extLst>
                <a:ext uri="{FF2B5EF4-FFF2-40B4-BE49-F238E27FC236}">
                  <a16:creationId xmlns:a16="http://schemas.microsoft.com/office/drawing/2014/main" id="{55681E68-7BE7-EA32-99AF-76ACF6DF8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D9D6B9CD-4E17-F1C1-203F-2F62D9F0443B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46901503-3990-3F53-C224-2A69D083CAE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52" name="사각형: 둥근 모서리 251">
              <a:extLst>
                <a:ext uri="{FF2B5EF4-FFF2-40B4-BE49-F238E27FC236}">
                  <a16:creationId xmlns:a16="http://schemas.microsoft.com/office/drawing/2014/main" id="{56AD2935-2EF5-6045-ED48-81D5EA18F032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53" name="이등변 삼각형 252">
              <a:extLst>
                <a:ext uri="{FF2B5EF4-FFF2-40B4-BE49-F238E27FC236}">
                  <a16:creationId xmlns:a16="http://schemas.microsoft.com/office/drawing/2014/main" id="{95DA2EFB-05A7-DB78-F067-2244B13EF9F6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51D682B1-42F2-75FD-557F-D57409C06C53}"/>
              </a:ext>
            </a:extLst>
          </p:cNvPr>
          <p:cNvSpPr txBox="1"/>
          <p:nvPr/>
        </p:nvSpPr>
        <p:spPr>
          <a:xfrm>
            <a:off x="12395761" y="1831137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Reservation system</a:t>
            </a:r>
            <a:endParaRPr lang="ko-KR" altLang="en-US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0A92A7C6-B4EB-EE2D-1970-FA9A15EB8C41}"/>
              </a:ext>
            </a:extLst>
          </p:cNvPr>
          <p:cNvSpPr txBox="1"/>
          <p:nvPr/>
        </p:nvSpPr>
        <p:spPr>
          <a:xfrm>
            <a:off x="3878831" y="-453382"/>
            <a:ext cx="427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Free to play other charts in same song</a:t>
            </a:r>
            <a:endParaRPr lang="ko-KR" alt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8D07BC1-A8AE-A40B-BA3E-11C5F15C6BA6}"/>
              </a:ext>
            </a:extLst>
          </p:cNvPr>
          <p:cNvSpPr txBox="1"/>
          <p:nvPr/>
        </p:nvSpPr>
        <p:spPr>
          <a:xfrm>
            <a:off x="-2122311" y="3148175"/>
            <a:ext cx="15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All scrollable</a:t>
            </a:r>
            <a:endParaRPr lang="ko-KR" altLang="en-US" dirty="0"/>
          </a:p>
        </p:txBody>
      </p: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A50CE9DC-4816-3548-92AB-BC1FC0EEB56A}"/>
              </a:ext>
            </a:extLst>
          </p:cNvPr>
          <p:cNvGrpSpPr/>
          <p:nvPr/>
        </p:nvGrpSpPr>
        <p:grpSpPr>
          <a:xfrm>
            <a:off x="8358487" y="737593"/>
            <a:ext cx="3878028" cy="646331"/>
            <a:chOff x="8351285" y="2951533"/>
            <a:chExt cx="3878028" cy="646331"/>
          </a:xfrm>
        </p:grpSpPr>
        <p:sp>
          <p:nvSpPr>
            <p:cNvPr id="261" name="사각형: 둥근 모서리 260">
              <a:extLst>
                <a:ext uri="{FF2B5EF4-FFF2-40B4-BE49-F238E27FC236}">
                  <a16:creationId xmlns:a16="http://schemas.microsoft.com/office/drawing/2014/main" id="{76530962-C926-90E9-D187-858D5C730E86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62" name="그림 261">
              <a:extLst>
                <a:ext uri="{FF2B5EF4-FFF2-40B4-BE49-F238E27FC236}">
                  <a16:creationId xmlns:a16="http://schemas.microsoft.com/office/drawing/2014/main" id="{C302A0B9-AB8E-4E79-712E-F59C71ECB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ADEEE7BF-F94A-0566-8F52-00BF6F431A6C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EE845BFF-CDC0-6E1D-0142-4EB0B6607F24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5" name="사각형: 둥근 모서리 264">
              <a:extLst>
                <a:ext uri="{FF2B5EF4-FFF2-40B4-BE49-F238E27FC236}">
                  <a16:creationId xmlns:a16="http://schemas.microsoft.com/office/drawing/2014/main" id="{3CA9AF0D-7AB2-D068-BBF0-3BE37717B34C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66" name="이등변 삼각형 265">
              <a:extLst>
                <a:ext uri="{FF2B5EF4-FFF2-40B4-BE49-F238E27FC236}">
                  <a16:creationId xmlns:a16="http://schemas.microsoft.com/office/drawing/2014/main" id="{605B4B47-BBEF-497F-BA69-E72752C9EED5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45776D89-DDE0-B204-FF04-E57C8C6F3CA0}"/>
              </a:ext>
            </a:extLst>
          </p:cNvPr>
          <p:cNvGrpSpPr/>
          <p:nvPr/>
        </p:nvGrpSpPr>
        <p:grpSpPr>
          <a:xfrm>
            <a:off x="8369793" y="1284971"/>
            <a:ext cx="3878028" cy="646331"/>
            <a:chOff x="8351285" y="2951533"/>
            <a:chExt cx="3878028" cy="646331"/>
          </a:xfrm>
        </p:grpSpPr>
        <p:sp>
          <p:nvSpPr>
            <p:cNvPr id="268" name="사각형: 둥근 모서리 267">
              <a:extLst>
                <a:ext uri="{FF2B5EF4-FFF2-40B4-BE49-F238E27FC236}">
                  <a16:creationId xmlns:a16="http://schemas.microsoft.com/office/drawing/2014/main" id="{344EF5E1-925E-5F25-6705-31D3722660D3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69" name="그림 268">
              <a:extLst>
                <a:ext uri="{FF2B5EF4-FFF2-40B4-BE49-F238E27FC236}">
                  <a16:creationId xmlns:a16="http://schemas.microsoft.com/office/drawing/2014/main" id="{D57A8FE5-F1A1-F546-11CE-D83276706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69C3126F-EAAE-7BB4-D4A6-8BACAB384D84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5F6F748C-35D8-93F7-47B9-38896524ECB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2" name="사각형: 둥근 모서리 271">
              <a:extLst>
                <a:ext uri="{FF2B5EF4-FFF2-40B4-BE49-F238E27FC236}">
                  <a16:creationId xmlns:a16="http://schemas.microsoft.com/office/drawing/2014/main" id="{4575D788-1DCE-0ECD-CFCF-C0FAB388C445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73" name="이등변 삼각형 272">
              <a:extLst>
                <a:ext uri="{FF2B5EF4-FFF2-40B4-BE49-F238E27FC236}">
                  <a16:creationId xmlns:a16="http://schemas.microsoft.com/office/drawing/2014/main" id="{EFF56ECB-BC98-C6FD-0291-CB7D1A39CE5C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A5E14842-3D82-B97B-754B-75D3F950C7D0}"/>
              </a:ext>
            </a:extLst>
          </p:cNvPr>
          <p:cNvGrpSpPr/>
          <p:nvPr/>
        </p:nvGrpSpPr>
        <p:grpSpPr>
          <a:xfrm>
            <a:off x="8340590" y="5548278"/>
            <a:ext cx="3878028" cy="646331"/>
            <a:chOff x="8351285" y="2951533"/>
            <a:chExt cx="3878028" cy="646331"/>
          </a:xfrm>
        </p:grpSpPr>
        <p:sp>
          <p:nvSpPr>
            <p:cNvPr id="275" name="사각형: 둥근 모서리 274">
              <a:extLst>
                <a:ext uri="{FF2B5EF4-FFF2-40B4-BE49-F238E27FC236}">
                  <a16:creationId xmlns:a16="http://schemas.microsoft.com/office/drawing/2014/main" id="{C22A1975-23BD-3A52-3283-73846C3721D6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76" name="그림 275">
              <a:extLst>
                <a:ext uri="{FF2B5EF4-FFF2-40B4-BE49-F238E27FC236}">
                  <a16:creationId xmlns:a16="http://schemas.microsoft.com/office/drawing/2014/main" id="{923EDA9D-5FBB-01D4-B1FD-EC3F764DE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D80CB667-6AED-7153-DB22-C3797B1824DF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DA9F68DF-5CB6-AF00-3F11-4716DC5CD786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9" name="사각형: 둥근 모서리 278">
              <a:extLst>
                <a:ext uri="{FF2B5EF4-FFF2-40B4-BE49-F238E27FC236}">
                  <a16:creationId xmlns:a16="http://schemas.microsoft.com/office/drawing/2014/main" id="{C966A62C-D43C-859B-4BAC-ED50760BF0AE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80" name="이등변 삼각형 279">
              <a:extLst>
                <a:ext uri="{FF2B5EF4-FFF2-40B4-BE49-F238E27FC236}">
                  <a16:creationId xmlns:a16="http://schemas.microsoft.com/office/drawing/2014/main" id="{43CA418A-327B-A204-5940-C83C0408B9CE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16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D466E050-9399-05AC-A674-782ECFDD8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267" y="0"/>
            <a:ext cx="6151465" cy="685800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B70AB6-1D94-9A33-5633-A21E4D2DEBDF}"/>
              </a:ext>
            </a:extLst>
          </p:cNvPr>
          <p:cNvSpPr/>
          <p:nvPr/>
        </p:nvSpPr>
        <p:spPr>
          <a:xfrm>
            <a:off x="1564691" y="4138125"/>
            <a:ext cx="4731798" cy="1118586"/>
          </a:xfrm>
          <a:prstGeom prst="roundRect">
            <a:avLst>
              <a:gd name="adj" fmla="val 0"/>
            </a:avLst>
          </a:prstGeom>
          <a:solidFill>
            <a:srgbClr val="A5A5A5">
              <a:alpha val="74902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Hello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30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531FB0-C27C-4197-5834-5C93592CE6D0}"/>
              </a:ext>
            </a:extLst>
          </p:cNvPr>
          <p:cNvSpPr/>
          <p:nvPr/>
        </p:nvSpPr>
        <p:spPr>
          <a:xfrm>
            <a:off x="0" y="2026404"/>
            <a:ext cx="4731798" cy="1118586"/>
          </a:xfrm>
          <a:prstGeom prst="roundRect">
            <a:avLst>
              <a:gd name="adj" fmla="val 0"/>
            </a:avLst>
          </a:prstGeom>
          <a:solidFill>
            <a:srgbClr val="808080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MuangMuangE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519D81-76B0-5B6E-AF21-201D56849930}"/>
              </a:ext>
            </a:extLst>
          </p:cNvPr>
          <p:cNvSpPr/>
          <p:nvPr/>
        </p:nvSpPr>
        <p:spPr>
          <a:xfrm>
            <a:off x="0" y="907818"/>
            <a:ext cx="4731798" cy="1118586"/>
          </a:xfrm>
          <a:prstGeom prst="roundRect">
            <a:avLst>
              <a:gd name="adj" fmla="val 0"/>
            </a:avLst>
          </a:prstGeom>
          <a:solidFill>
            <a:srgbClr val="606060">
              <a:alpha val="4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MuangMuangE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80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F1A87D-AD76-1EAE-0DCB-E92874A5E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7EF1A14-94A1-84E9-74CE-C14EDC880BE6}"/>
              </a:ext>
            </a:extLst>
          </p:cNvPr>
          <p:cNvSpPr/>
          <p:nvPr/>
        </p:nvSpPr>
        <p:spPr>
          <a:xfrm>
            <a:off x="0" y="2026404"/>
            <a:ext cx="4731798" cy="1118586"/>
          </a:xfrm>
          <a:prstGeom prst="roundRect">
            <a:avLst>
              <a:gd name="adj" fmla="val 0"/>
            </a:avLst>
          </a:prstGeom>
          <a:solidFill>
            <a:srgbClr val="808080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MuangMuangE</a:t>
            </a:r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54A6AF-0F9A-53B5-25D3-C3A78F2569B3}"/>
              </a:ext>
            </a:extLst>
          </p:cNvPr>
          <p:cNvSpPr/>
          <p:nvPr/>
        </p:nvSpPr>
        <p:spPr>
          <a:xfrm>
            <a:off x="0" y="907818"/>
            <a:ext cx="4731798" cy="1118586"/>
          </a:xfrm>
          <a:prstGeom prst="roundRect">
            <a:avLst>
              <a:gd name="adj" fmla="val 0"/>
            </a:avLst>
          </a:prstGeom>
          <a:solidFill>
            <a:srgbClr val="606060">
              <a:alpha val="4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MuangMuangE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710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73DB4-81D5-F8D0-0C13-1F0B7410C505}"/>
              </a:ext>
            </a:extLst>
          </p:cNvPr>
          <p:cNvSpPr txBox="1"/>
          <p:nvPr/>
        </p:nvSpPr>
        <p:spPr>
          <a:xfrm>
            <a:off x="-11914" y="15371"/>
            <a:ext cx="2074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03:28</a:t>
            </a:r>
          </a:p>
          <a:p>
            <a:r>
              <a:rPr lang="en-US" altLang="ko-KR">
                <a:solidFill>
                  <a:schemeClr val="bg1"/>
                </a:solidFill>
              </a:rPr>
              <a:t>182 BPM (91-182)</a:t>
            </a:r>
          </a:p>
          <a:p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C7F8E0E-ADE0-7F87-7743-9903F7BAC9F0}"/>
              </a:ext>
            </a:extLst>
          </p:cNvPr>
          <p:cNvSpPr/>
          <p:nvPr/>
        </p:nvSpPr>
        <p:spPr>
          <a:xfrm>
            <a:off x="23112" y="0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73DED01-A19E-61C3-C023-6B102F4CCA5B}"/>
              </a:ext>
            </a:extLst>
          </p:cNvPr>
          <p:cNvSpPr/>
          <p:nvPr/>
        </p:nvSpPr>
        <p:spPr>
          <a:xfrm flipV="1">
            <a:off x="-17870" y="5876923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B15AC-401F-EDCA-D63E-BC2679F6E1BB}"/>
              </a:ext>
            </a:extLst>
          </p:cNvPr>
          <p:cNvSpPr txBox="1"/>
          <p:nvPr/>
        </p:nvSpPr>
        <p:spPr>
          <a:xfrm>
            <a:off x="-35741" y="5965603"/>
            <a:ext cx="2274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Normal</a:t>
            </a:r>
          </a:p>
          <a:p>
            <a:r>
              <a:rPr lang="en-US" altLang="ko-KR">
                <a:solidFill>
                  <a:schemeClr val="bg1"/>
                </a:solidFill>
              </a:rPr>
              <a:t>Gamu</a:t>
            </a:r>
          </a:p>
          <a:p>
            <a:r>
              <a:rPr lang="en-US" altLang="ko-KR">
                <a:solidFill>
                  <a:schemeClr val="bg1"/>
                </a:solidFill>
              </a:rPr>
              <a:t>Notes: 820 (LN: 6%)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6CC1E37-083F-BD45-C8EE-9B007C08755E}"/>
              </a:ext>
            </a:extLst>
          </p:cNvPr>
          <p:cNvSpPr/>
          <p:nvPr/>
        </p:nvSpPr>
        <p:spPr>
          <a:xfrm>
            <a:off x="8825218" y="2978092"/>
            <a:ext cx="3366782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Renatus [Normal]</a:t>
            </a:r>
          </a:p>
          <a:p>
            <a:r>
              <a:rPr lang="en-US" altLang="ko-KR"/>
              <a:t>Soliely / Gamu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2F14AA8-8F44-EEED-3F64-01E5CABCE8BD}"/>
              </a:ext>
            </a:extLst>
          </p:cNvPr>
          <p:cNvSpPr/>
          <p:nvPr/>
        </p:nvSpPr>
        <p:spPr>
          <a:xfrm>
            <a:off x="8196044" y="2978092"/>
            <a:ext cx="629174" cy="5459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400" b="1">
              <a:solidFill>
                <a:srgbClr val="7030A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3B6106-0CD6-7597-2E30-80E9B27E7A50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1098</a:t>
            </a:r>
          </a:p>
          <a:p>
            <a:pPr algn="r"/>
            <a:r>
              <a:rPr lang="en-US" altLang="ko-KR"/>
              <a:t>-52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3E21F-8791-2263-6098-FB312B08628F}"/>
              </a:ext>
            </a:extLst>
          </p:cNvPr>
          <p:cNvSpPr txBox="1"/>
          <p:nvPr/>
        </p:nvSpPr>
        <p:spPr>
          <a:xfrm>
            <a:off x="8216527" y="2910750"/>
            <a:ext cx="61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1.25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07056-9056-63F8-0668-F2332DF341A4}"/>
              </a:ext>
            </a:extLst>
          </p:cNvPr>
          <p:cNvSpPr txBox="1"/>
          <p:nvPr/>
        </p:nvSpPr>
        <p:spPr>
          <a:xfrm>
            <a:off x="8200329" y="3076768"/>
            <a:ext cx="614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/>
              <a:t>16</a:t>
            </a:r>
            <a:endParaRPr lang="ko-KR" altLang="en-US" sz="26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031F9CD-D91D-21D7-296B-A9C699D15619}"/>
              </a:ext>
            </a:extLst>
          </p:cNvPr>
          <p:cNvSpPr/>
          <p:nvPr/>
        </p:nvSpPr>
        <p:spPr>
          <a:xfrm>
            <a:off x="552450" y="1613122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rgbClr val="FFFF00"/>
                </a:solidFill>
              </a:rPr>
              <a:t>MuangMuangE</a:t>
            </a:r>
          </a:p>
          <a:p>
            <a:pPr algn="r"/>
            <a:r>
              <a:rPr lang="en-US" altLang="ko-KR"/>
              <a:t>1,098,912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E05FEE5-E496-37E4-ECDD-8F2EAC35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938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1831785-45A3-1CCA-90E7-C37607AF19E4}"/>
              </a:ext>
            </a:extLst>
          </p:cNvPr>
          <p:cNvSpPr/>
          <p:nvPr/>
        </p:nvSpPr>
        <p:spPr>
          <a:xfrm>
            <a:off x="552450" y="1612938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660BF66-EABC-B9D3-2C5B-F73E57D2C3F4}"/>
              </a:ext>
            </a:extLst>
          </p:cNvPr>
          <p:cNvSpPr/>
          <p:nvPr/>
        </p:nvSpPr>
        <p:spPr>
          <a:xfrm>
            <a:off x="2647951" y="1612938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>
                <a:solidFill>
                  <a:srgbClr val="0070C0"/>
                </a:solidFill>
              </a:rPr>
              <a:t>1.25</a:t>
            </a:r>
          </a:p>
          <a:p>
            <a:endParaRPr lang="en-US" altLang="ko-KR" sz="15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50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7C7C9A8-8596-DFAD-5DDD-71261B577DC8}"/>
              </a:ext>
            </a:extLst>
          </p:cNvPr>
          <p:cNvSpPr/>
          <p:nvPr/>
        </p:nvSpPr>
        <p:spPr>
          <a:xfrm>
            <a:off x="2329121" y="716084"/>
            <a:ext cx="5729085" cy="133043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6000"/>
                </a:schemeClr>
              </a:gs>
              <a:gs pos="75000">
                <a:srgbClr val="E6E6E6">
                  <a:alpha val="50000"/>
                </a:srgbClr>
              </a:gs>
              <a:gs pos="50000">
                <a:srgbClr val="DADADA">
                  <a:alpha val="70000"/>
                </a:srgbClr>
              </a:gs>
              <a:gs pos="100000">
                <a:srgbClr val="F7F7F7">
                  <a:alpha val="4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2948EA-03FC-8EE6-D96C-8454BA97AECE}"/>
              </a:ext>
            </a:extLst>
          </p:cNvPr>
          <p:cNvSpPr/>
          <p:nvPr/>
        </p:nvSpPr>
        <p:spPr>
          <a:xfrm>
            <a:off x="2329120" y="2763784"/>
            <a:ext cx="5729085" cy="133043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1C82E-391F-AB00-7FE8-A12F8A72C08D}"/>
              </a:ext>
            </a:extLst>
          </p:cNvPr>
          <p:cNvSpPr txBox="1"/>
          <p:nvPr/>
        </p:nvSpPr>
        <p:spPr>
          <a:xfrm>
            <a:off x="3307644" y="4921956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128, 128, 128, 10%</a:t>
            </a:r>
          </a:p>
          <a:p>
            <a:r>
              <a:rPr lang="en-US" altLang="ko-KR" dirty="0"/>
              <a:t>224, 224, 224, 10%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3D4047-2FD7-142E-EB71-CD604281F6F6}"/>
              </a:ext>
            </a:extLst>
          </p:cNvPr>
          <p:cNvSpPr/>
          <p:nvPr/>
        </p:nvSpPr>
        <p:spPr>
          <a:xfrm rot="10800000" flipV="1">
            <a:off x="8485414" y="5375155"/>
            <a:ext cx="2712079" cy="3862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B0F0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37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D7BEE3F0-B4DD-5654-3E15-D7C68DCB4F79}"/>
              </a:ext>
            </a:extLst>
          </p:cNvPr>
          <p:cNvSpPr/>
          <p:nvPr/>
        </p:nvSpPr>
        <p:spPr>
          <a:xfrm flipV="1">
            <a:off x="0" y="5524500"/>
            <a:ext cx="4311941" cy="1294528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24E09F5-C8BD-501D-37A9-39114F526031}"/>
              </a:ext>
            </a:extLst>
          </p:cNvPr>
          <p:cNvSpPr/>
          <p:nvPr/>
        </p:nvSpPr>
        <p:spPr>
          <a:xfrm>
            <a:off x="0" y="-104775"/>
            <a:ext cx="4457700" cy="165584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88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E2EBA4-B7A7-CE94-6364-F07290FD5DB6}"/>
              </a:ext>
            </a:extLst>
          </p:cNvPr>
          <p:cNvSpPr/>
          <p:nvPr/>
        </p:nvSpPr>
        <p:spPr>
          <a:xfrm>
            <a:off x="0" y="0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349CF-3223-CC91-09D1-C84B3F1651FA}"/>
              </a:ext>
            </a:extLst>
          </p:cNvPr>
          <p:cNvSpPr/>
          <p:nvPr/>
        </p:nvSpPr>
        <p:spPr>
          <a:xfrm>
            <a:off x="0" y="6298163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2DB6B5-FAA6-79F1-98D9-6F23BE1E3C85}"/>
              </a:ext>
            </a:extLst>
          </p:cNvPr>
          <p:cNvSpPr/>
          <p:nvPr/>
        </p:nvSpPr>
        <p:spPr>
          <a:xfrm>
            <a:off x="5350635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Mods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9BFD7C-DFD4-5312-0BE0-8928C36C4AEF}"/>
              </a:ext>
            </a:extLst>
          </p:cNvPr>
          <p:cNvSpPr/>
          <p:nvPr/>
        </p:nvSpPr>
        <p:spPr>
          <a:xfrm>
            <a:off x="-8389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Back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572247-B942-D5F1-81FB-4EDFED2EC5AB}"/>
              </a:ext>
            </a:extLst>
          </p:cNvPr>
          <p:cNvSpPr/>
          <p:nvPr/>
        </p:nvSpPr>
        <p:spPr>
          <a:xfrm>
            <a:off x="10276514" y="5771627"/>
            <a:ext cx="1915486" cy="109587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Play</a:t>
            </a:r>
            <a:endParaRPr lang="ko-KR" altLang="en-US" sz="2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A847A8-0A67-2861-A011-7249D32DB7E4}"/>
              </a:ext>
            </a:extLst>
          </p:cNvPr>
          <p:cNvSpPr/>
          <p:nvPr/>
        </p:nvSpPr>
        <p:spPr>
          <a:xfrm>
            <a:off x="2779922" y="6297050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Tags</a:t>
            </a:r>
            <a:br>
              <a:rPr lang="en-US" altLang="ko-KR"/>
            </a:br>
            <a:r>
              <a:rPr lang="en-US" altLang="ko-KR"/>
              <a:t>Collect.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E9083D-7CF8-C4BE-9644-9BB7DC2E119B}"/>
              </a:ext>
            </a:extLst>
          </p:cNvPr>
          <p:cNvSpPr/>
          <p:nvPr/>
        </p:nvSpPr>
        <p:spPr>
          <a:xfrm>
            <a:off x="3817331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Editor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B73C17-F75D-DE64-730C-2FD219EEAB3A}"/>
              </a:ext>
            </a:extLst>
          </p:cNvPr>
          <p:cNvSpPr/>
          <p:nvPr/>
        </p:nvSpPr>
        <p:spPr>
          <a:xfrm>
            <a:off x="7416188" y="0"/>
            <a:ext cx="712694" cy="5609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Img</a:t>
            </a:r>
            <a:endParaRPr lang="ko-KR" altLang="en-US" sz="16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3120F7-80E0-5C78-5FC7-A8E41948E1F6}"/>
              </a:ext>
            </a:extLst>
          </p:cNvPr>
          <p:cNvSpPr/>
          <p:nvPr/>
        </p:nvSpPr>
        <p:spPr>
          <a:xfrm>
            <a:off x="8147370" y="-1113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803AF-5303-1F9A-F988-48832606EC10}"/>
              </a:ext>
            </a:extLst>
          </p:cNvPr>
          <p:cNvSpPr/>
          <p:nvPr/>
        </p:nvSpPr>
        <p:spPr>
          <a:xfrm>
            <a:off x="-8389" y="-9501"/>
            <a:ext cx="4330005" cy="2621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Chart info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994B68-DC4A-0B08-4216-55DF0BCAD89D}"/>
              </a:ext>
            </a:extLst>
          </p:cNvPr>
          <p:cNvSpPr/>
          <p:nvPr/>
        </p:nvSpPr>
        <p:spPr>
          <a:xfrm>
            <a:off x="-8390" y="2596393"/>
            <a:ext cx="4330005" cy="3691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Ranking</a:t>
            </a:r>
          </a:p>
          <a:p>
            <a:pPr algn="ctr"/>
            <a:r>
              <a:rPr lang="en-US" altLang="ko-KR" dirty="0"/>
              <a:t>Player list when at lobby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367FBA-6188-A74D-C15D-63715A60AFD5}"/>
              </a:ext>
            </a:extLst>
          </p:cNvPr>
          <p:cNvSpPr/>
          <p:nvPr/>
        </p:nvSpPr>
        <p:spPr>
          <a:xfrm>
            <a:off x="6370390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Sort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0EE38B-799F-650C-81FD-141EA904738F}"/>
              </a:ext>
            </a:extLst>
          </p:cNvPr>
          <p:cNvSpPr/>
          <p:nvPr/>
        </p:nvSpPr>
        <p:spPr>
          <a:xfrm>
            <a:off x="4321615" y="-190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Mode</a:t>
            </a: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283D03-E6F9-FDC9-157B-7BB76EFFD791}"/>
              </a:ext>
            </a:extLst>
          </p:cNvPr>
          <p:cNvSpPr/>
          <p:nvPr/>
        </p:nvSpPr>
        <p:spPr>
          <a:xfrm>
            <a:off x="7416188" y="578837"/>
            <a:ext cx="4784201" cy="27991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Search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8E1E37-2295-3D1E-EFFA-F3242066BF1F}"/>
              </a:ext>
            </a:extLst>
          </p:cNvPr>
          <p:cNvSpPr/>
          <p:nvPr/>
        </p:nvSpPr>
        <p:spPr>
          <a:xfrm>
            <a:off x="4836125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Options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B1CA92-C1A3-3222-BF0B-A42BAD23AF3F}"/>
              </a:ext>
            </a:extLst>
          </p:cNvPr>
          <p:cNvSpPr/>
          <p:nvPr/>
        </p:nvSpPr>
        <p:spPr>
          <a:xfrm>
            <a:off x="10186880" y="-9501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Statistics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721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6EF15F76-81F4-63B1-B380-56118D68C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267" y="0"/>
            <a:ext cx="6151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0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512F6E-B126-A84A-7A36-3FDBC13495C1}"/>
              </a:ext>
            </a:extLst>
          </p:cNvPr>
          <p:cNvSpPr txBox="1"/>
          <p:nvPr/>
        </p:nvSpPr>
        <p:spPr>
          <a:xfrm>
            <a:off x="5441814" y="18097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Main page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C88D3-7E1D-E75F-8376-2547EF1BE610}"/>
              </a:ext>
            </a:extLst>
          </p:cNvPr>
          <p:cNvSpPr txBox="1"/>
          <p:nvPr/>
        </p:nvSpPr>
        <p:spPr>
          <a:xfrm>
            <a:off x="647700" y="2371725"/>
            <a:ext cx="18357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Single</a:t>
            </a:r>
          </a:p>
          <a:p>
            <a:r>
              <a:rPr lang="en-US" altLang="ko-KR"/>
              <a:t>Multi</a:t>
            </a:r>
          </a:p>
          <a:p>
            <a:r>
              <a:rPr lang="en-US" altLang="ko-KR"/>
              <a:t>Editor</a:t>
            </a:r>
          </a:p>
          <a:p>
            <a:r>
              <a:rPr lang="en-US" altLang="ko-KR"/>
              <a:t>Download song</a:t>
            </a:r>
          </a:p>
          <a:p>
            <a:r>
              <a:rPr lang="en-US" altLang="ko-KR"/>
              <a:t>options</a:t>
            </a:r>
          </a:p>
          <a:p>
            <a:r>
              <a:rPr lang="en-US" altLang="ko-KR"/>
              <a:t>Exit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FAD4B-256D-508A-640A-D88C750DA1DA}"/>
              </a:ext>
            </a:extLst>
          </p:cNvPr>
          <p:cNvSpPr txBox="1"/>
          <p:nvPr/>
        </p:nvSpPr>
        <p:spPr>
          <a:xfrm>
            <a:off x="0" y="6211669"/>
            <a:ext cx="302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powered 2022</a:t>
            </a:r>
          </a:p>
          <a:p>
            <a:r>
              <a:rPr lang="en-US" altLang="ko-KR"/>
              <a:t>mua.ng/gosu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8BFF17-178F-4B7E-C0C9-6B49196EA180}"/>
              </a:ext>
            </a:extLst>
          </p:cNvPr>
          <p:cNvSpPr/>
          <p:nvPr/>
        </p:nvSpPr>
        <p:spPr>
          <a:xfrm>
            <a:off x="8353425" y="0"/>
            <a:ext cx="3838575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music player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05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BEC0AAC-FE02-DF27-3A44-CD87A258999E}"/>
              </a:ext>
            </a:extLst>
          </p:cNvPr>
          <p:cNvSpPr/>
          <p:nvPr/>
        </p:nvSpPr>
        <p:spPr>
          <a:xfrm>
            <a:off x="4749679" y="2738865"/>
            <a:ext cx="1716126" cy="1716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3166636-5269-EF3C-0EE9-F6D39995609A}"/>
              </a:ext>
            </a:extLst>
          </p:cNvPr>
          <p:cNvSpPr/>
          <p:nvPr/>
        </p:nvSpPr>
        <p:spPr>
          <a:xfrm>
            <a:off x="5399727" y="3394331"/>
            <a:ext cx="416030" cy="416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57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4D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6536DFD2-7F6C-16CF-1DCE-63B2206BAD7D}"/>
              </a:ext>
            </a:extLst>
          </p:cNvPr>
          <p:cNvSpPr/>
          <p:nvPr/>
        </p:nvSpPr>
        <p:spPr>
          <a:xfrm flipH="1">
            <a:off x="5913967" y="3492450"/>
            <a:ext cx="82876" cy="82876"/>
          </a:xfrm>
          <a:prstGeom prst="donut">
            <a:avLst>
              <a:gd name="adj" fmla="val 350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7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539F9B1-741D-FBBD-4995-42FAD0571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6" t="-1443" r="17091"/>
          <a:stretch/>
        </p:blipFill>
        <p:spPr bwMode="auto">
          <a:xfrm>
            <a:off x="27380" y="767332"/>
            <a:ext cx="12164620" cy="522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ACCAF37-F454-2C5B-94E9-342A0F153F3B}"/>
              </a:ext>
            </a:extLst>
          </p:cNvPr>
          <p:cNvGrpSpPr/>
          <p:nvPr/>
        </p:nvGrpSpPr>
        <p:grpSpPr>
          <a:xfrm>
            <a:off x="27379" y="5886375"/>
            <a:ext cx="3170552" cy="961396"/>
            <a:chOff x="55513" y="336118"/>
            <a:chExt cx="3170552" cy="961396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0786ECA1-5EF9-97DD-5369-F1C1569E2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13" y="375192"/>
              <a:ext cx="668108" cy="660517"/>
            </a:xfrm>
            <a:prstGeom prst="rect">
              <a:avLst/>
            </a:prstGeom>
          </p:spPr>
        </p:pic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D8697C7E-AE2F-A441-4FA1-319C349EA890}"/>
                </a:ext>
              </a:extLst>
            </p:cNvPr>
            <p:cNvSpPr/>
            <p:nvPr/>
          </p:nvSpPr>
          <p:spPr>
            <a:xfrm>
              <a:off x="63593" y="1035709"/>
              <a:ext cx="3162472" cy="261805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  <a:latin typeface="Comic Sans MS" panose="030F0702030302020204" pitchFamily="66" charset="0"/>
                </a:rPr>
                <a:t>Mode: Piano</a:t>
              </a:r>
            </a:p>
          </p:txBody>
        </p:sp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215DA0D0-FBAF-4D19-C246-D3376CABE3B6}"/>
                </a:ext>
              </a:extLst>
            </p:cNvPr>
            <p:cNvSpPr/>
            <p:nvPr/>
          </p:nvSpPr>
          <p:spPr>
            <a:xfrm>
              <a:off x="1753503" y="1114707"/>
              <a:ext cx="1472562" cy="15641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50">
                  <a:solidFill>
                    <a:srgbClr val="00B0F0"/>
                  </a:solidFill>
                  <a:latin typeface="Comic Sans MS" panose="030F0702030302020204" pitchFamily="66" charset="0"/>
                </a:rPr>
                <a:t>7 Key</a:t>
              </a:r>
              <a:endParaRPr lang="ko-KR" altLang="en-US" sz="1050">
                <a:solidFill>
                  <a:srgbClr val="00B0F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id="{B0BB2544-BF61-4904-C1F5-0BED638A8528}"/>
                </a:ext>
              </a:extLst>
            </p:cNvPr>
            <p:cNvSpPr/>
            <p:nvPr/>
          </p:nvSpPr>
          <p:spPr>
            <a:xfrm>
              <a:off x="1832101" y="713115"/>
              <a:ext cx="1331456" cy="340839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6C2BB9E-9112-AEDD-0601-3F19AB952333}"/>
                </a:ext>
              </a:extLst>
            </p:cNvPr>
            <p:cNvSpPr txBox="1"/>
            <p:nvPr/>
          </p:nvSpPr>
          <p:spPr>
            <a:xfrm>
              <a:off x="662229" y="336118"/>
              <a:ext cx="24446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MuangMuangE</a:t>
              </a:r>
            </a:p>
            <a:p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8812.3pp</a:t>
              </a:r>
            </a:p>
            <a:p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#239</a:t>
              </a:r>
            </a:p>
          </p:txBody>
        </p:sp>
      </p:grp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C85EE1B-84DE-F218-189C-0FE0E7092DB9}"/>
              </a:ext>
            </a:extLst>
          </p:cNvPr>
          <p:cNvSpPr/>
          <p:nvPr/>
        </p:nvSpPr>
        <p:spPr>
          <a:xfrm>
            <a:off x="4186532" y="6611862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92D050"/>
                </a:solidFill>
              </a:rPr>
              <a:t>rankable</a:t>
            </a:r>
            <a:endParaRPr lang="ko-KR" altLang="en-US" sz="1100">
              <a:solidFill>
                <a:srgbClr val="92D050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E8A5E544-A765-A8C1-5C43-2D45D08AE224}"/>
              </a:ext>
            </a:extLst>
          </p:cNvPr>
          <p:cNvSpPr/>
          <p:nvPr/>
        </p:nvSpPr>
        <p:spPr>
          <a:xfrm>
            <a:off x="4186532" y="6041950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F59D1A-09DB-2A64-388D-C2888374274D}"/>
              </a:ext>
            </a:extLst>
          </p:cNvPr>
          <p:cNvSpPr/>
          <p:nvPr/>
        </p:nvSpPr>
        <p:spPr>
          <a:xfrm>
            <a:off x="3373676" y="6611862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skin name</a:t>
            </a:r>
            <a:endParaRPr lang="ko-KR" altLang="en-US" sz="10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00887-4D9A-15E4-3354-CECB03DAE42F}"/>
              </a:ext>
            </a:extLst>
          </p:cNvPr>
          <p:cNvSpPr/>
          <p:nvPr/>
        </p:nvSpPr>
        <p:spPr>
          <a:xfrm>
            <a:off x="3373676" y="6041950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settings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F7668F-88E5-F37A-7A04-91E85117A681}"/>
              </a:ext>
            </a:extLst>
          </p:cNvPr>
          <p:cNvSpPr/>
          <p:nvPr/>
        </p:nvSpPr>
        <p:spPr>
          <a:xfrm>
            <a:off x="4989658" y="6619513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FF0000"/>
                </a:solidFill>
              </a:rPr>
              <a:t>Stop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B10681-C2D3-D438-9DD5-CC141BD7B5E2}"/>
              </a:ext>
            </a:extLst>
          </p:cNvPr>
          <p:cNvSpPr/>
          <p:nvPr/>
        </p:nvSpPr>
        <p:spPr>
          <a:xfrm>
            <a:off x="4989658" y="6049601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target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6242DA-615F-60B3-2A0A-0C01DA39EBE7}"/>
              </a:ext>
            </a:extLst>
          </p:cNvPr>
          <p:cNvGrpSpPr/>
          <p:nvPr/>
        </p:nvGrpSpPr>
        <p:grpSpPr>
          <a:xfrm>
            <a:off x="73489" y="79090"/>
            <a:ext cx="5935127" cy="1711392"/>
            <a:chOff x="2734451" y="1153547"/>
            <a:chExt cx="6506668" cy="187619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97556F5-CD8D-8446-FEF8-B038DD5D7F60}"/>
                </a:ext>
              </a:extLst>
            </p:cNvPr>
            <p:cNvGrpSpPr/>
            <p:nvPr/>
          </p:nvGrpSpPr>
          <p:grpSpPr>
            <a:xfrm>
              <a:off x="2743199" y="1153547"/>
              <a:ext cx="6497920" cy="1876196"/>
              <a:chOff x="2323215" y="1034215"/>
              <a:chExt cx="7344120" cy="2120525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B18C89D1-4666-E498-DAEB-666CA2A807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3215" y="1059335"/>
                <a:ext cx="7277101" cy="202110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0DCD9D-E77D-2273-A845-1697E7411E70}"/>
                  </a:ext>
                </a:extLst>
              </p:cNvPr>
              <p:cNvSpPr txBox="1"/>
              <p:nvPr/>
            </p:nvSpPr>
            <p:spPr>
              <a:xfrm>
                <a:off x="2339882" y="1034215"/>
                <a:ext cx="3438198" cy="877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>
                    <a:solidFill>
                      <a:schemeClr val="bg1"/>
                    </a:solidFill>
                  </a:rPr>
                  <a:t>Renatus</a:t>
                </a:r>
                <a:endParaRPr lang="en-US" altLang="ko-KR" sz="1600">
                  <a:solidFill>
                    <a:schemeClr val="bg1"/>
                  </a:solidFill>
                </a:endParaRPr>
              </a:p>
              <a:p>
                <a:r>
                  <a:rPr lang="en-US" altLang="ko-KR" sz="1600">
                    <a:solidFill>
                      <a:schemeClr val="bg1"/>
                    </a:solidFill>
                  </a:rPr>
                  <a:t>Soleily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1EDB3B-A756-18E6-3ECB-994501418B19}"/>
                  </a:ext>
                </a:extLst>
              </p:cNvPr>
              <p:cNvSpPr txBox="1"/>
              <p:nvPr/>
            </p:nvSpPr>
            <p:spPr>
              <a:xfrm>
                <a:off x="8520147" y="1090086"/>
                <a:ext cx="1136519" cy="915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>
                    <a:solidFill>
                      <a:schemeClr val="bg1"/>
                    </a:solidFill>
                  </a:rPr>
                  <a:t>03:28</a:t>
                </a:r>
              </a:p>
              <a:p>
                <a:pPr algn="r"/>
                <a:r>
                  <a:rPr lang="en-US" altLang="ko-KR" sz="1400">
                    <a:solidFill>
                      <a:schemeClr val="bg1"/>
                    </a:solidFill>
                  </a:rPr>
                  <a:t>182 BPM</a:t>
                </a:r>
              </a:p>
              <a:p>
                <a:pPr algn="r"/>
                <a:r>
                  <a:rPr lang="en-US" altLang="ko-KR" sz="1400">
                    <a:solidFill>
                      <a:schemeClr val="bg1"/>
                    </a:solidFill>
                  </a:rPr>
                  <a:t>(91-182)</a:t>
                </a:r>
                <a:endParaRPr lang="ko-KR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49705775-F7D8-C9F4-6B70-8F29A99BFC9F}"/>
                  </a:ext>
                </a:extLst>
              </p:cNvPr>
              <p:cNvSpPr/>
              <p:nvPr/>
            </p:nvSpPr>
            <p:spPr>
              <a:xfrm>
                <a:off x="6859360" y="2341740"/>
                <a:ext cx="2807975" cy="813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>
                    <a:latin typeface="+mj-lt"/>
                  </a:rPr>
                  <a:t> Level: 16 </a:t>
                </a:r>
              </a:p>
              <a:p>
                <a:pPr algn="r"/>
                <a:r>
                  <a:rPr lang="ko-KR" altLang="en-US" sz="1400">
                    <a:latin typeface="+mj-lt"/>
                  </a:rPr>
                  <a:t>◎ </a:t>
                </a:r>
                <a:r>
                  <a:rPr lang="en-US" altLang="ko-KR" sz="1400">
                    <a:latin typeface="+mj-lt"/>
                  </a:rPr>
                  <a:t>820 (LN</a:t>
                </a:r>
                <a:r>
                  <a:rPr lang="en-US" altLang="ko-KR" sz="1400" dirty="0">
                    <a:latin typeface="+mj-lt"/>
                  </a:rPr>
                  <a:t>: </a:t>
                </a:r>
                <a:r>
                  <a:rPr lang="en-US" altLang="ko-KR" sz="1400">
                    <a:latin typeface="+mj-lt"/>
                  </a:rPr>
                  <a:t>6%)</a:t>
                </a:r>
                <a:endParaRPr lang="ko-KR" altLang="en-US" sz="1400" dirty="0">
                  <a:latin typeface="+mj-lt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3BA268-7C6B-8768-AF7F-B24D3B8DF1F7}"/>
                </a:ext>
              </a:extLst>
            </p:cNvPr>
            <p:cNvSpPr txBox="1"/>
            <p:nvPr/>
          </p:nvSpPr>
          <p:spPr>
            <a:xfrm>
              <a:off x="2734451" y="2154980"/>
              <a:ext cx="1806787" cy="843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+mj-lt"/>
                </a:rPr>
                <a:t>Normal</a:t>
              </a:r>
              <a:endParaRPr lang="en-US" altLang="ko-KR">
                <a:solidFill>
                  <a:schemeClr val="bg1"/>
                </a:solidFill>
              </a:endParaRPr>
            </a:p>
            <a:p>
              <a:r>
                <a:rPr lang="en-US" altLang="ko-KR" sz="1400">
                  <a:solidFill>
                    <a:schemeClr val="bg1"/>
                  </a:solidFill>
                </a:rPr>
                <a:t>Gamu</a:t>
              </a:r>
            </a:p>
            <a:p>
              <a:r>
                <a:rPr lang="en-US" altLang="ko-KR" sz="1200">
                  <a:solidFill>
                    <a:srgbClr val="00B0F0"/>
                  </a:solidFill>
                </a:rPr>
                <a:t>ranked</a:t>
              </a:r>
              <a:r>
                <a:rPr lang="en-US" altLang="ko-KR" sz="1200">
                  <a:solidFill>
                    <a:schemeClr val="bg1"/>
                  </a:solidFill>
                </a:rPr>
                <a:t> at 2015.02.26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38364A-4B98-69F4-52B7-EEA34D2D388D}"/>
              </a:ext>
            </a:extLst>
          </p:cNvPr>
          <p:cNvSpPr/>
          <p:nvPr/>
        </p:nvSpPr>
        <p:spPr>
          <a:xfrm>
            <a:off x="6262652" y="21946"/>
            <a:ext cx="1482337" cy="212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Group 1</a:t>
            </a:r>
            <a:endParaRPr lang="ko-KR" altLang="en-US" sz="11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E6BC95-2C49-567E-D3AF-F89304364DD3}"/>
              </a:ext>
            </a:extLst>
          </p:cNvPr>
          <p:cNvSpPr/>
          <p:nvPr/>
        </p:nvSpPr>
        <p:spPr>
          <a:xfrm>
            <a:off x="6262651" y="251625"/>
            <a:ext cx="1482337" cy="4449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Artist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ECC0F1-F301-7153-16CA-F06D9F07BD1F}"/>
              </a:ext>
            </a:extLst>
          </p:cNvPr>
          <p:cNvSpPr/>
          <p:nvPr/>
        </p:nvSpPr>
        <p:spPr>
          <a:xfrm>
            <a:off x="7744989" y="17753"/>
            <a:ext cx="1482337" cy="21285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Group 2</a:t>
            </a:r>
            <a:endParaRPr lang="ko-KR" altLang="en-US" sz="11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1B9AF9-EB6A-7750-7785-631FE8B2FA4E}"/>
              </a:ext>
            </a:extLst>
          </p:cNvPr>
          <p:cNvSpPr/>
          <p:nvPr/>
        </p:nvSpPr>
        <p:spPr>
          <a:xfrm>
            <a:off x="7744988" y="247432"/>
            <a:ext cx="1482337" cy="4449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Title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28C4A1-30DF-40EF-B37E-4CC784D03EA9}"/>
              </a:ext>
            </a:extLst>
          </p:cNvPr>
          <p:cNvSpPr/>
          <p:nvPr/>
        </p:nvSpPr>
        <p:spPr>
          <a:xfrm>
            <a:off x="9227326" y="17753"/>
            <a:ext cx="1482337" cy="2128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Sort</a:t>
            </a:r>
            <a:endParaRPr lang="ko-KR" altLang="en-US" sz="11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A6EB60-2FFD-A2D8-8F20-72AFB2325A23}"/>
              </a:ext>
            </a:extLst>
          </p:cNvPr>
          <p:cNvSpPr/>
          <p:nvPr/>
        </p:nvSpPr>
        <p:spPr>
          <a:xfrm>
            <a:off x="9227325" y="247432"/>
            <a:ext cx="1482337" cy="4449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Level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6BDF26-BD73-D301-01B1-91658F42D5A3}"/>
              </a:ext>
            </a:extLst>
          </p:cNvPr>
          <p:cNvSpPr/>
          <p:nvPr/>
        </p:nvSpPr>
        <p:spPr>
          <a:xfrm>
            <a:off x="10709663" y="9191"/>
            <a:ext cx="1482337" cy="2128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Filter</a:t>
            </a:r>
            <a:endParaRPr lang="ko-KR" altLang="en-US" sz="11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0DA14E2-519A-B190-EF3E-CBC5E145A126}"/>
              </a:ext>
            </a:extLst>
          </p:cNvPr>
          <p:cNvSpPr/>
          <p:nvPr/>
        </p:nvSpPr>
        <p:spPr>
          <a:xfrm>
            <a:off x="10706905" y="238870"/>
            <a:ext cx="1482337" cy="4449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Ranked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en-US" altLang="ko-KR" sz="1000">
                <a:solidFill>
                  <a:schemeClr val="tx1"/>
                </a:solidFill>
              </a:rPr>
              <a:t>Level</a:t>
            </a:r>
            <a:r>
              <a:rPr lang="ko-KR" altLang="en-US" sz="1000">
                <a:solidFill>
                  <a:schemeClr val="tx1"/>
                </a:solidFill>
              </a:rPr>
              <a:t>▼ </a:t>
            </a:r>
            <a:r>
              <a:rPr lang="en-US" altLang="ko-KR" sz="1000">
                <a:solidFill>
                  <a:schemeClr val="tx1"/>
                </a:solidFill>
              </a:rPr>
              <a:t>Length</a:t>
            </a:r>
            <a:r>
              <a:rPr lang="ko-KR" altLang="en-US" sz="1000">
                <a:solidFill>
                  <a:schemeClr val="tx1"/>
                </a:solidFill>
              </a:rPr>
              <a:t>▲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CB419BF-769F-0E43-27B4-BD53A7A106A8}"/>
              </a:ext>
            </a:extLst>
          </p:cNvPr>
          <p:cNvSpPr/>
          <p:nvPr/>
        </p:nvSpPr>
        <p:spPr>
          <a:xfrm>
            <a:off x="7701772" y="700901"/>
            <a:ext cx="4487470" cy="233780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D050053-5EB7-B8E7-9B22-EF7D462D6443}"/>
              </a:ext>
            </a:extLst>
          </p:cNvPr>
          <p:cNvSpPr/>
          <p:nvPr/>
        </p:nvSpPr>
        <p:spPr>
          <a:xfrm>
            <a:off x="616636" y="2016842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5DF9545-343A-E509-BF2A-A2CB15B308A8}"/>
              </a:ext>
            </a:extLst>
          </p:cNvPr>
          <p:cNvSpPr/>
          <p:nvPr/>
        </p:nvSpPr>
        <p:spPr>
          <a:xfrm>
            <a:off x="616636" y="2016658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F92DC87-A682-9457-79A3-1B76A0C74C4C}"/>
              </a:ext>
            </a:extLst>
          </p:cNvPr>
          <p:cNvSpPr/>
          <p:nvPr/>
        </p:nvSpPr>
        <p:spPr>
          <a:xfrm>
            <a:off x="2712137" y="2016658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5EBF89F-BB9A-4D6E-88C7-9BA50DCC9D25}"/>
              </a:ext>
            </a:extLst>
          </p:cNvPr>
          <p:cNvSpPr/>
          <p:nvPr/>
        </p:nvSpPr>
        <p:spPr>
          <a:xfrm>
            <a:off x="64186" y="2016658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46" name="그래픽 45" descr="도토리 단색으로 채워진">
            <a:extLst>
              <a:ext uri="{FF2B5EF4-FFF2-40B4-BE49-F238E27FC236}">
                <a16:creationId xmlns:a16="http://schemas.microsoft.com/office/drawing/2014/main" id="{B2CCF992-C174-F142-138C-C47ADF4FDB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445" y="2000111"/>
            <a:ext cx="587584" cy="587584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6119F11-8AF2-83BA-7818-8475CEDF0A09}"/>
              </a:ext>
            </a:extLst>
          </p:cNvPr>
          <p:cNvSpPr/>
          <p:nvPr/>
        </p:nvSpPr>
        <p:spPr>
          <a:xfrm>
            <a:off x="616029" y="257919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4FCC795-3F95-8AF5-909F-3DAD78686A83}"/>
              </a:ext>
            </a:extLst>
          </p:cNvPr>
          <p:cNvSpPr/>
          <p:nvPr/>
        </p:nvSpPr>
        <p:spPr>
          <a:xfrm>
            <a:off x="616029" y="2579009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35A063B-24B8-B710-9EA5-74501CE01024}"/>
              </a:ext>
            </a:extLst>
          </p:cNvPr>
          <p:cNvSpPr/>
          <p:nvPr/>
        </p:nvSpPr>
        <p:spPr>
          <a:xfrm>
            <a:off x="2711530" y="257900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029C6DA-D543-2308-510E-4A6F14492E83}"/>
              </a:ext>
            </a:extLst>
          </p:cNvPr>
          <p:cNvSpPr/>
          <p:nvPr/>
        </p:nvSpPr>
        <p:spPr>
          <a:xfrm>
            <a:off x="63579" y="257900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AE5C24A-22D8-0B4F-644D-97BF83CE7CE8}"/>
              </a:ext>
            </a:extLst>
          </p:cNvPr>
          <p:cNvSpPr/>
          <p:nvPr/>
        </p:nvSpPr>
        <p:spPr>
          <a:xfrm>
            <a:off x="616029" y="313349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6695B9E-E27A-4B68-C37C-4751E06ABFA0}"/>
              </a:ext>
            </a:extLst>
          </p:cNvPr>
          <p:cNvSpPr/>
          <p:nvPr/>
        </p:nvSpPr>
        <p:spPr>
          <a:xfrm>
            <a:off x="2711530" y="313331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4AFFF32-2DAC-467C-5C7B-5060CE511531}"/>
              </a:ext>
            </a:extLst>
          </p:cNvPr>
          <p:cNvSpPr/>
          <p:nvPr/>
        </p:nvSpPr>
        <p:spPr>
          <a:xfrm>
            <a:off x="63579" y="313331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36E7C32-30B6-999E-8EF8-937CB3DC88B1}"/>
              </a:ext>
            </a:extLst>
          </p:cNvPr>
          <p:cNvSpPr/>
          <p:nvPr/>
        </p:nvSpPr>
        <p:spPr>
          <a:xfrm>
            <a:off x="616029" y="3692455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D02D04DC-856C-D370-F47D-1BA1966CD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9" y="3692271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FBAF0FF-5521-F638-036E-9901A67594E0}"/>
              </a:ext>
            </a:extLst>
          </p:cNvPr>
          <p:cNvSpPr/>
          <p:nvPr/>
        </p:nvSpPr>
        <p:spPr>
          <a:xfrm>
            <a:off x="616029" y="3692271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47AB84D-57D6-AF58-FF56-0B0B988A6F56}"/>
              </a:ext>
            </a:extLst>
          </p:cNvPr>
          <p:cNvSpPr/>
          <p:nvPr/>
        </p:nvSpPr>
        <p:spPr>
          <a:xfrm>
            <a:off x="2711530" y="3692271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6B157BA2-0975-96B0-C8E5-63918E7B1751}"/>
              </a:ext>
            </a:extLst>
          </p:cNvPr>
          <p:cNvSpPr/>
          <p:nvPr/>
        </p:nvSpPr>
        <p:spPr>
          <a:xfrm>
            <a:off x="610073" y="421766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330B62A3-A9EA-4A59-3747-BE8CA156ECA9}"/>
              </a:ext>
            </a:extLst>
          </p:cNvPr>
          <p:cNvSpPr/>
          <p:nvPr/>
        </p:nvSpPr>
        <p:spPr>
          <a:xfrm>
            <a:off x="2705574" y="421748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27665843-A792-DB34-1676-B57F2A8C99B6}"/>
              </a:ext>
            </a:extLst>
          </p:cNvPr>
          <p:cNvSpPr/>
          <p:nvPr/>
        </p:nvSpPr>
        <p:spPr>
          <a:xfrm>
            <a:off x="616029" y="4763095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1F8E984-104F-727A-615F-AB95C11D0FEE}"/>
              </a:ext>
            </a:extLst>
          </p:cNvPr>
          <p:cNvSpPr/>
          <p:nvPr/>
        </p:nvSpPr>
        <p:spPr>
          <a:xfrm>
            <a:off x="2711530" y="4762911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08ED0B73-928B-243B-588E-7F7468B825D8}"/>
              </a:ext>
            </a:extLst>
          </p:cNvPr>
          <p:cNvSpPr/>
          <p:nvPr/>
        </p:nvSpPr>
        <p:spPr>
          <a:xfrm>
            <a:off x="63579" y="4762911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3AD24363-41C0-9452-38D6-3FDC4AEE8C37}"/>
              </a:ext>
            </a:extLst>
          </p:cNvPr>
          <p:cNvSpPr/>
          <p:nvPr/>
        </p:nvSpPr>
        <p:spPr>
          <a:xfrm>
            <a:off x="63579" y="4228820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7" name="그래픽 96" descr="비행기 단색으로 채워진">
            <a:extLst>
              <a:ext uri="{FF2B5EF4-FFF2-40B4-BE49-F238E27FC236}">
                <a16:creationId xmlns:a16="http://schemas.microsoft.com/office/drawing/2014/main" id="{F3205D36-5029-229B-227E-D1E85FC64B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631" y="2613570"/>
            <a:ext cx="511472" cy="511472"/>
          </a:xfrm>
          <a:prstGeom prst="rect">
            <a:avLst/>
          </a:prstGeom>
        </p:spPr>
      </p:pic>
      <p:pic>
        <p:nvPicPr>
          <p:cNvPr id="100" name="그래픽 99" descr="천사 같은 얼굴(윤곽선) 윤곽선">
            <a:extLst>
              <a:ext uri="{FF2B5EF4-FFF2-40B4-BE49-F238E27FC236}">
                <a16:creationId xmlns:a16="http://schemas.microsoft.com/office/drawing/2014/main" id="{BC13A69A-AE37-5292-A404-FAD07323F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580" y="3174870"/>
            <a:ext cx="553056" cy="553056"/>
          </a:xfrm>
          <a:prstGeom prst="rect">
            <a:avLst/>
          </a:prstGeom>
        </p:spPr>
      </p:pic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342B451-89FA-1F8A-0321-6FED9DBF976D}"/>
              </a:ext>
            </a:extLst>
          </p:cNvPr>
          <p:cNvSpPr/>
          <p:nvPr/>
        </p:nvSpPr>
        <p:spPr>
          <a:xfrm>
            <a:off x="616636" y="4758150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006430D1-92E5-081A-8F79-8969185A8D53}"/>
              </a:ext>
            </a:extLst>
          </p:cNvPr>
          <p:cNvSpPr/>
          <p:nvPr/>
        </p:nvSpPr>
        <p:spPr>
          <a:xfrm>
            <a:off x="610072" y="531350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EC6F20E4-FB78-B9D2-0E56-5C14E943A0AD}"/>
              </a:ext>
            </a:extLst>
          </p:cNvPr>
          <p:cNvSpPr/>
          <p:nvPr/>
        </p:nvSpPr>
        <p:spPr>
          <a:xfrm>
            <a:off x="2705573" y="531332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D023AF4F-A28D-D516-24A1-CF3FB0D86A35}"/>
              </a:ext>
            </a:extLst>
          </p:cNvPr>
          <p:cNvSpPr/>
          <p:nvPr/>
        </p:nvSpPr>
        <p:spPr>
          <a:xfrm>
            <a:off x="57622" y="531332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00AD0F92-0396-76E5-0737-07C6A49C4548}"/>
              </a:ext>
            </a:extLst>
          </p:cNvPr>
          <p:cNvSpPr/>
          <p:nvPr/>
        </p:nvSpPr>
        <p:spPr>
          <a:xfrm>
            <a:off x="610679" y="5308561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572E05D2-A6B8-00D6-7912-454E00BBD822}"/>
              </a:ext>
            </a:extLst>
          </p:cNvPr>
          <p:cNvSpPr/>
          <p:nvPr/>
        </p:nvSpPr>
        <p:spPr>
          <a:xfrm>
            <a:off x="2712137" y="1739354"/>
            <a:ext cx="629174" cy="2563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Mods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F4CA938C-0957-F1F6-904D-2484B27C610A}"/>
              </a:ext>
            </a:extLst>
          </p:cNvPr>
          <p:cNvSpPr/>
          <p:nvPr/>
        </p:nvSpPr>
        <p:spPr>
          <a:xfrm>
            <a:off x="29051" y="1745682"/>
            <a:ext cx="2676521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 / Global / 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32B29497-2E35-0259-5864-91F54FB10B69}"/>
              </a:ext>
            </a:extLst>
          </p:cNvPr>
          <p:cNvSpPr txBox="1"/>
          <p:nvPr/>
        </p:nvSpPr>
        <p:spPr>
          <a:xfrm>
            <a:off x="2479338" y="723917"/>
            <a:ext cx="120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cover@2x</a:t>
            </a:r>
            <a:br>
              <a:rPr lang="en-US" altLang="ko-KR">
                <a:solidFill>
                  <a:schemeClr val="bg1"/>
                </a:solidFill>
              </a:rPr>
            </a:br>
            <a:r>
              <a:rPr lang="en-US" altLang="ko-KR">
                <a:solidFill>
                  <a:schemeClr val="bg1"/>
                </a:solidFill>
              </a:rPr>
              <a:t>with scale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C95FA99-443D-188B-2A44-8EA9E7AFAEB8}"/>
              </a:ext>
            </a:extLst>
          </p:cNvPr>
          <p:cNvSpPr txBox="1"/>
          <p:nvPr/>
        </p:nvSpPr>
        <p:spPr>
          <a:xfrm>
            <a:off x="10635209" y="5485217"/>
            <a:ext cx="120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cover@2x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AA262BA3-0050-3532-1FEB-9636AACAC99D}"/>
              </a:ext>
            </a:extLst>
          </p:cNvPr>
          <p:cNvSpPr/>
          <p:nvPr/>
        </p:nvSpPr>
        <p:spPr>
          <a:xfrm>
            <a:off x="8765174" y="2265074"/>
            <a:ext cx="3410065" cy="59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Renatus</a:t>
            </a:r>
          </a:p>
          <a:p>
            <a:r>
              <a:rPr lang="en-US" altLang="ko-KR"/>
              <a:t>(Lv.14) Normal</a:t>
            </a:r>
            <a:endParaRPr lang="ko-KR" altLang="en-US"/>
          </a:p>
        </p:txBody>
      </p:sp>
      <p:pic>
        <p:nvPicPr>
          <p:cNvPr id="194" name="Picture 4">
            <a:extLst>
              <a:ext uri="{FF2B5EF4-FFF2-40B4-BE49-F238E27FC236}">
                <a16:creationId xmlns:a16="http://schemas.microsoft.com/office/drawing/2014/main" id="{51B3404E-F963-17B8-D6F2-4090084BC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522" y="2264820"/>
            <a:ext cx="595652" cy="59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B8261E73-C045-BB5D-0A54-B2C096A9D939}"/>
              </a:ext>
            </a:extLst>
          </p:cNvPr>
          <p:cNvSpPr txBox="1"/>
          <p:nvPr/>
        </p:nvSpPr>
        <p:spPr>
          <a:xfrm>
            <a:off x="7828699" y="285737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list@1x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0D7228C-9BF5-40A5-064B-9B63EB5E8596}"/>
              </a:ext>
            </a:extLst>
          </p:cNvPr>
          <p:cNvSpPr/>
          <p:nvPr/>
        </p:nvSpPr>
        <p:spPr>
          <a:xfrm>
            <a:off x="8015910" y="2240281"/>
            <a:ext cx="142875" cy="5875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EB5A907-80EA-E780-84B1-850AB153ECC4}"/>
              </a:ext>
            </a:extLst>
          </p:cNvPr>
          <p:cNvSpPr txBox="1"/>
          <p:nvPr/>
        </p:nvSpPr>
        <p:spPr>
          <a:xfrm flipH="1">
            <a:off x="10656829" y="2246887"/>
            <a:ext cx="155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/>
              <a:t>1,098k</a:t>
            </a:r>
          </a:p>
          <a:p>
            <a:pPr algn="r"/>
            <a:r>
              <a:rPr lang="en-US" altLang="ko-KR">
                <a:solidFill>
                  <a:srgbClr val="FFFF00"/>
                </a:solidFill>
              </a:rPr>
              <a:t>C52</a:t>
            </a:r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CD28CD0-036F-AA6A-E649-5E503F88C7B4}"/>
              </a:ext>
            </a:extLst>
          </p:cNvPr>
          <p:cNvSpPr txBox="1"/>
          <p:nvPr/>
        </p:nvSpPr>
        <p:spPr>
          <a:xfrm>
            <a:off x="5786094" y="3288708"/>
            <a:ext cx="2741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download list images</a:t>
            </a:r>
          </a:p>
          <a:p>
            <a:r>
              <a:rPr lang="en-US" altLang="ko-KR">
                <a:solidFill>
                  <a:schemeClr val="bg1"/>
                </a:solidFill>
              </a:rPr>
              <a:t>when items are in range</a:t>
            </a:r>
          </a:p>
          <a:p>
            <a:r>
              <a:rPr lang="en-US" altLang="ko-KR">
                <a:solidFill>
                  <a:schemeClr val="bg1"/>
                </a:solidFill>
              </a:rPr>
              <a:t>so as preview music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19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CD6791D-CB62-0757-770B-15FD6E149B89}"/>
              </a:ext>
            </a:extLst>
          </p:cNvPr>
          <p:cNvGrpSpPr/>
          <p:nvPr/>
        </p:nvGrpSpPr>
        <p:grpSpPr>
          <a:xfrm>
            <a:off x="8323253" y="942156"/>
            <a:ext cx="3873711" cy="413328"/>
            <a:chOff x="8324851" y="2615723"/>
            <a:chExt cx="3873711" cy="41332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153C393-E724-DFAC-939D-89503F88EC0D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B075E1A-BDB3-E8F1-377B-AF82AB36B463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E77221C-E81F-0C62-FDBC-68EC7B5528C8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B88EC7F-DAC5-2D7E-392A-2AE9B1BF0115}"/>
              </a:ext>
            </a:extLst>
          </p:cNvPr>
          <p:cNvSpPr/>
          <p:nvPr/>
        </p:nvSpPr>
        <p:spPr>
          <a:xfrm>
            <a:off x="8187594" y="939044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3D6F340-CFF7-1C58-5734-0249473F7F06}"/>
              </a:ext>
            </a:extLst>
          </p:cNvPr>
          <p:cNvGrpSpPr/>
          <p:nvPr/>
        </p:nvGrpSpPr>
        <p:grpSpPr>
          <a:xfrm>
            <a:off x="8285319" y="6416174"/>
            <a:ext cx="3873711" cy="413328"/>
            <a:chOff x="8324851" y="2615723"/>
            <a:chExt cx="3873711" cy="41332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3AD5573-121D-1778-CB5D-64C03B667294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6E1F64-B515-4033-A603-A7AA02E7A34D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33EF451-425E-6BC9-5CBF-86697209754A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11467A8-0513-0B80-84EC-885C4B8854B7}"/>
              </a:ext>
            </a:extLst>
          </p:cNvPr>
          <p:cNvGrpSpPr/>
          <p:nvPr/>
        </p:nvGrpSpPr>
        <p:grpSpPr>
          <a:xfrm>
            <a:off x="8285319" y="5989842"/>
            <a:ext cx="3873711" cy="413328"/>
            <a:chOff x="8324851" y="2615723"/>
            <a:chExt cx="3873711" cy="41332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73C52D-8FB7-2689-05FF-21F228F5865C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29DCC21-1A35-FF32-48C2-87E406285F31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7B8BDB5-40DD-F94C-86CD-51DEE2E5B4E0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E9BC655-BC16-3329-E08E-D7167449E9B6}"/>
              </a:ext>
            </a:extLst>
          </p:cNvPr>
          <p:cNvSpPr/>
          <p:nvPr/>
        </p:nvSpPr>
        <p:spPr>
          <a:xfrm>
            <a:off x="8149660" y="5986730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695820F-7C64-71BB-DE75-7F9090D70FAB}"/>
              </a:ext>
            </a:extLst>
          </p:cNvPr>
          <p:cNvSpPr/>
          <p:nvPr/>
        </p:nvSpPr>
        <p:spPr>
          <a:xfrm>
            <a:off x="8154511" y="6428433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C503C2F-9620-3CAE-FA34-F8F9D69FC91F}"/>
              </a:ext>
            </a:extLst>
          </p:cNvPr>
          <p:cNvSpPr/>
          <p:nvPr/>
        </p:nvSpPr>
        <p:spPr>
          <a:xfrm>
            <a:off x="11270644" y="6565861"/>
            <a:ext cx="893976" cy="2629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/>
              <a:t> 921</a:t>
            </a:r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66065A-D98B-40CF-3D78-20B71F313268}"/>
              </a:ext>
            </a:extLst>
          </p:cNvPr>
          <p:cNvSpPr txBox="1"/>
          <p:nvPr/>
        </p:nvSpPr>
        <p:spPr>
          <a:xfrm>
            <a:off x="11690714" y="6649807"/>
            <a:ext cx="530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/>
              <a:t>/960fps</a:t>
            </a:r>
            <a:endParaRPr lang="ko-KR" altLang="en-US" sz="80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DA6097D-9C96-FF29-B275-9CFB61E14513}"/>
              </a:ext>
            </a:extLst>
          </p:cNvPr>
          <p:cNvGrpSpPr/>
          <p:nvPr/>
        </p:nvGrpSpPr>
        <p:grpSpPr>
          <a:xfrm>
            <a:off x="8315531" y="5549775"/>
            <a:ext cx="3873711" cy="413328"/>
            <a:chOff x="8324851" y="2615723"/>
            <a:chExt cx="3873711" cy="41332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F3847D4-3F26-E199-427B-2A087BDFE9F3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AFD2FD-A84E-05CB-6760-1A1F555ED6E8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C471EB4-3833-DA77-CAB1-46B1D8C6EAD2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8A1F52-EEE5-F2FD-F80C-EE5E5ED81B18}"/>
              </a:ext>
            </a:extLst>
          </p:cNvPr>
          <p:cNvGrpSpPr/>
          <p:nvPr/>
        </p:nvGrpSpPr>
        <p:grpSpPr>
          <a:xfrm>
            <a:off x="8315531" y="5123443"/>
            <a:ext cx="3873711" cy="413328"/>
            <a:chOff x="8324851" y="2615723"/>
            <a:chExt cx="3873711" cy="41332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C93CE0D-4FD4-2A99-22C4-403E63D82FC1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F00D52F-3767-43ED-8AA7-F5EF8C8B7DEA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E37940A1-EC80-AECB-6522-70E5BAD9D4AF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9EB586A-9839-61FC-D9BA-F295E798EE3E}"/>
              </a:ext>
            </a:extLst>
          </p:cNvPr>
          <p:cNvSpPr/>
          <p:nvPr/>
        </p:nvSpPr>
        <p:spPr>
          <a:xfrm>
            <a:off x="8179872" y="5120331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E70A473-649D-56D3-F2A5-999ED857AFCC}"/>
              </a:ext>
            </a:extLst>
          </p:cNvPr>
          <p:cNvSpPr/>
          <p:nvPr/>
        </p:nvSpPr>
        <p:spPr>
          <a:xfrm>
            <a:off x="8184723" y="5562034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FDDBAD8-753E-84AC-A8EA-9E78B2B1FC4C}"/>
              </a:ext>
            </a:extLst>
          </p:cNvPr>
          <p:cNvGrpSpPr/>
          <p:nvPr/>
        </p:nvGrpSpPr>
        <p:grpSpPr>
          <a:xfrm>
            <a:off x="8324851" y="2189391"/>
            <a:ext cx="3873711" cy="413328"/>
            <a:chOff x="8324851" y="2615723"/>
            <a:chExt cx="3873711" cy="41332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7E699977-C6FB-73F0-A901-66FE4844960C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31FC413-5933-E551-4E44-69BCD791CD2A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BEC76D8-6414-F315-67F5-C9B42C66DBC2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DCE90E6-D40C-5B19-4D36-10804EB0276B}"/>
              </a:ext>
            </a:extLst>
          </p:cNvPr>
          <p:cNvGrpSpPr/>
          <p:nvPr/>
        </p:nvGrpSpPr>
        <p:grpSpPr>
          <a:xfrm>
            <a:off x="8303079" y="1778570"/>
            <a:ext cx="3873711" cy="413328"/>
            <a:chOff x="8324851" y="2615723"/>
            <a:chExt cx="3873711" cy="413328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F8803D4-F95B-B86F-1E55-343A76B14C71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87689DED-000E-76B6-FB64-9E3E2D3B5DA4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6FAD512-BC52-2FD6-956A-4F125C725566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2EE590E-7789-7C35-F6DD-E16295AF9779}"/>
              </a:ext>
            </a:extLst>
          </p:cNvPr>
          <p:cNvGrpSpPr/>
          <p:nvPr/>
        </p:nvGrpSpPr>
        <p:grpSpPr>
          <a:xfrm>
            <a:off x="8303079" y="1352238"/>
            <a:ext cx="3873711" cy="413328"/>
            <a:chOff x="8324851" y="2615723"/>
            <a:chExt cx="3873711" cy="413328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62F9F8F-16D9-ED9D-245A-5CA8415C6B80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14747E7-D743-B2D5-DBD7-06A66ED059E3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08D6F07-DA4D-BEF3-16D6-E432BE2E2137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8611C94-F7C5-14E0-A009-890A8BBF974F}"/>
              </a:ext>
            </a:extLst>
          </p:cNvPr>
          <p:cNvSpPr/>
          <p:nvPr/>
        </p:nvSpPr>
        <p:spPr>
          <a:xfrm>
            <a:off x="8167420" y="134912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1774779-FE9B-BAAC-44F0-3076F9DE2964}"/>
              </a:ext>
            </a:extLst>
          </p:cNvPr>
          <p:cNvSpPr/>
          <p:nvPr/>
        </p:nvSpPr>
        <p:spPr>
          <a:xfrm>
            <a:off x="8172271" y="1790829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F95E1E9-1B03-0CC2-2B09-78A1A8C41D18}"/>
              </a:ext>
            </a:extLst>
          </p:cNvPr>
          <p:cNvSpPr/>
          <p:nvPr/>
        </p:nvSpPr>
        <p:spPr>
          <a:xfrm>
            <a:off x="8172575" y="2219528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AB7CEDA-FCED-CCDF-B410-FED64FE8E8E3}"/>
              </a:ext>
            </a:extLst>
          </p:cNvPr>
          <p:cNvGrpSpPr/>
          <p:nvPr/>
        </p:nvGrpSpPr>
        <p:grpSpPr>
          <a:xfrm>
            <a:off x="8166993" y="2615723"/>
            <a:ext cx="4031569" cy="420992"/>
            <a:chOff x="8166993" y="2615723"/>
            <a:chExt cx="4031569" cy="42099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2D1C568-B7E7-CE05-28BD-A4BDA0CBB34F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D9C0077C-B78F-B824-275E-21F197B1310F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78E73C5A-5644-F63B-69B5-09EE2A0E1082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D84527B4-F91C-3B74-62E3-7D3AA3501A0D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8CED79EE-26DE-83A1-05D3-AC76CEE14C68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A114741-4D41-8BA7-958B-788B633D7127}"/>
              </a:ext>
            </a:extLst>
          </p:cNvPr>
          <p:cNvGrpSpPr/>
          <p:nvPr/>
        </p:nvGrpSpPr>
        <p:grpSpPr>
          <a:xfrm>
            <a:off x="8324851" y="4292558"/>
            <a:ext cx="3873711" cy="413328"/>
            <a:chOff x="8324851" y="2615723"/>
            <a:chExt cx="3873711" cy="413328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65C7D15-60CD-5D26-4C60-3B9139912BA9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A0B337BE-576A-817D-241B-E58399F5A12C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42B04C92-373D-038A-DA81-02C3BE21E9D8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B1846C8-D422-C739-5901-38250E3B40B5}"/>
              </a:ext>
            </a:extLst>
          </p:cNvPr>
          <p:cNvGrpSpPr/>
          <p:nvPr/>
        </p:nvGrpSpPr>
        <p:grpSpPr>
          <a:xfrm>
            <a:off x="8303079" y="3881737"/>
            <a:ext cx="3873711" cy="413328"/>
            <a:chOff x="8324851" y="2615723"/>
            <a:chExt cx="3873711" cy="413328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FB9A7377-C92C-96A1-22D2-5D3377C3831F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EE30835-72F6-B724-0526-3D05C73090D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48A4D9BD-48BF-3806-1C6E-EA3B40978FE6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E02F070-6361-DC94-9F0B-C340DBA0098F}"/>
              </a:ext>
            </a:extLst>
          </p:cNvPr>
          <p:cNvGrpSpPr/>
          <p:nvPr/>
        </p:nvGrpSpPr>
        <p:grpSpPr>
          <a:xfrm>
            <a:off x="8323253" y="3025939"/>
            <a:ext cx="3873711" cy="413328"/>
            <a:chOff x="8324851" y="2615723"/>
            <a:chExt cx="3873711" cy="413328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202D49E5-1408-3D8A-5D85-C07C8A63C90C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583996C2-907A-5822-CEF9-2AD698E93AC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61BBEDD-A67B-806A-3EA6-ED2F572FA769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C923B76-8CBD-1096-ED82-DBE9DB02DEEF}"/>
              </a:ext>
            </a:extLst>
          </p:cNvPr>
          <p:cNvSpPr/>
          <p:nvPr/>
        </p:nvSpPr>
        <p:spPr>
          <a:xfrm>
            <a:off x="8176250" y="3013313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05D541E-CA98-F674-1ECA-FC7DE4421348}"/>
              </a:ext>
            </a:extLst>
          </p:cNvPr>
          <p:cNvSpPr/>
          <p:nvPr/>
        </p:nvSpPr>
        <p:spPr>
          <a:xfrm>
            <a:off x="8172271" y="389399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26614A8-C0F5-3448-0A10-FC27DB54CA50}"/>
              </a:ext>
            </a:extLst>
          </p:cNvPr>
          <p:cNvSpPr/>
          <p:nvPr/>
        </p:nvSpPr>
        <p:spPr>
          <a:xfrm>
            <a:off x="8172575" y="4322695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A548FEB-3E4C-B5E5-6DD7-2A5E43CE60F8}"/>
              </a:ext>
            </a:extLst>
          </p:cNvPr>
          <p:cNvGrpSpPr/>
          <p:nvPr/>
        </p:nvGrpSpPr>
        <p:grpSpPr>
          <a:xfrm>
            <a:off x="8166993" y="4718890"/>
            <a:ext cx="4031569" cy="420992"/>
            <a:chOff x="8166993" y="2615723"/>
            <a:chExt cx="4031569" cy="420992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C51ACDDB-C9BA-2C57-A9ED-6A6C39079025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B98EE428-B7A9-8A06-1021-2F87650019CD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6DD0BFA4-9C50-4045-9FAD-B2612327ADB6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1C8D63DE-28DB-5466-8F6D-024D1628730F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37B048C6-E81C-9F88-5B4F-521E4FBBCFC8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938D82B-60AC-87AE-3C2A-1EDCE06812E3}"/>
              </a:ext>
            </a:extLst>
          </p:cNvPr>
          <p:cNvGrpSpPr/>
          <p:nvPr/>
        </p:nvGrpSpPr>
        <p:grpSpPr>
          <a:xfrm>
            <a:off x="7883521" y="3456144"/>
            <a:ext cx="4316460" cy="413328"/>
            <a:chOff x="8261293" y="2615723"/>
            <a:chExt cx="3937269" cy="413328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30F5F2FB-F1BE-72A2-6450-01B8FDDD737A}"/>
                </a:ext>
              </a:extLst>
            </p:cNvPr>
            <p:cNvGrpSpPr/>
            <p:nvPr/>
          </p:nvGrpSpPr>
          <p:grpSpPr>
            <a:xfrm>
              <a:off x="8386402" y="2615723"/>
              <a:ext cx="3812160" cy="413328"/>
              <a:chOff x="8386402" y="2615723"/>
              <a:chExt cx="3812160" cy="413328"/>
            </a:xfrm>
          </p:grpSpPr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BC828968-70A3-1B53-9016-448F5E6E1A34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7DF7EBED-C9B5-E0E8-407C-F938A80AEA8A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3A8C8850-D0D3-E524-A1FA-81C4A4D93593}"/>
                  </a:ext>
                </a:extLst>
              </p:cNvPr>
              <p:cNvSpPr/>
              <p:nvPr/>
            </p:nvSpPr>
            <p:spPr>
              <a:xfrm>
                <a:off x="8386402" y="2615723"/>
                <a:ext cx="43112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30B0D4F9-485B-0C4F-E874-C738B63D7551}"/>
                </a:ext>
              </a:extLst>
            </p:cNvPr>
            <p:cNvSpPr/>
            <p:nvPr/>
          </p:nvSpPr>
          <p:spPr>
            <a:xfrm>
              <a:off x="8261293" y="2615723"/>
              <a:ext cx="110169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57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7E50862E-8F29-C07B-BE79-1E70C8865EF4}"/>
              </a:ext>
            </a:extLst>
          </p:cNvPr>
          <p:cNvGrpSpPr/>
          <p:nvPr/>
        </p:nvGrpSpPr>
        <p:grpSpPr>
          <a:xfrm>
            <a:off x="-937717" y="351227"/>
            <a:ext cx="3312866" cy="587584"/>
            <a:chOff x="-20585" y="343138"/>
            <a:chExt cx="3312866" cy="587584"/>
          </a:xfrm>
        </p:grpSpPr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F69E3B84-7831-B7E3-F8B6-431E0E4AE6FC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EFFB9295-0230-C213-9916-3834B6DCD257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D9A02D45-E130-7B9D-3779-2800423BA352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FEFCA9EC-BFEC-F3F6-2392-E9D006F7FC1B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98" name="그래픽 97" descr="도토리 단색으로 채워진">
              <a:extLst>
                <a:ext uri="{FF2B5EF4-FFF2-40B4-BE49-F238E27FC236}">
                  <a16:creationId xmlns:a16="http://schemas.microsoft.com/office/drawing/2014/main" id="{C55542D3-A065-8EBB-56DB-8ECA18250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2666067" y="-3908"/>
            <a:ext cx="629174" cy="34416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Mods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-10454" y="-3724"/>
            <a:ext cx="2676521" cy="367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 / Global / 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ACCAF37-F454-2C5B-94E9-342A0F153F3B}"/>
              </a:ext>
            </a:extLst>
          </p:cNvPr>
          <p:cNvGrpSpPr/>
          <p:nvPr/>
        </p:nvGrpSpPr>
        <p:grpSpPr>
          <a:xfrm>
            <a:off x="4140963" y="32925"/>
            <a:ext cx="3162472" cy="1063071"/>
            <a:chOff x="11297" y="11711"/>
            <a:chExt cx="3162472" cy="1063071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0786ECA1-5EF9-97DD-5369-F1C1569E2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513" y="375192"/>
              <a:ext cx="668108" cy="660517"/>
            </a:xfrm>
            <a:prstGeom prst="rect">
              <a:avLst/>
            </a:prstGeom>
          </p:spPr>
        </p:pic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D8697C7E-AE2F-A441-4FA1-319C349EA890}"/>
                </a:ext>
              </a:extLst>
            </p:cNvPr>
            <p:cNvSpPr/>
            <p:nvPr/>
          </p:nvSpPr>
          <p:spPr>
            <a:xfrm>
              <a:off x="11297" y="11711"/>
              <a:ext cx="3162472" cy="261805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  <a:latin typeface="Comic Sans MS" panose="030F0702030302020204" pitchFamily="66" charset="0"/>
                </a:rPr>
                <a:t>Mode: Piano</a:t>
              </a:r>
            </a:p>
          </p:txBody>
        </p:sp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215DA0D0-FBAF-4D19-C246-D3376CABE3B6}"/>
                </a:ext>
              </a:extLst>
            </p:cNvPr>
            <p:cNvSpPr/>
            <p:nvPr/>
          </p:nvSpPr>
          <p:spPr>
            <a:xfrm>
              <a:off x="1690995" y="68635"/>
              <a:ext cx="1472562" cy="15641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50">
                  <a:solidFill>
                    <a:srgbClr val="00B0F0"/>
                  </a:solidFill>
                  <a:latin typeface="Comic Sans MS" panose="030F0702030302020204" pitchFamily="66" charset="0"/>
                </a:rPr>
                <a:t>7 Key</a:t>
              </a:r>
              <a:endParaRPr lang="ko-KR" altLang="en-US" sz="1050">
                <a:solidFill>
                  <a:srgbClr val="00B0F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id="{B0BB2544-BF61-4904-C1F5-0BED638A8528}"/>
                </a:ext>
              </a:extLst>
            </p:cNvPr>
            <p:cNvSpPr/>
            <p:nvPr/>
          </p:nvSpPr>
          <p:spPr>
            <a:xfrm>
              <a:off x="1832101" y="713115"/>
              <a:ext cx="1331456" cy="340839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6C2BB9E-9112-AEDD-0601-3F19AB952333}"/>
                </a:ext>
              </a:extLst>
            </p:cNvPr>
            <p:cNvSpPr txBox="1"/>
            <p:nvPr/>
          </p:nvSpPr>
          <p:spPr>
            <a:xfrm>
              <a:off x="662229" y="336118"/>
              <a:ext cx="24446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MuangMuangE</a:t>
              </a:r>
            </a:p>
            <a:p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8812.3pp</a:t>
              </a:r>
            </a:p>
            <a:p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#239</a:t>
              </a:r>
            </a:p>
          </p:txBody>
        </p:sp>
      </p:grp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C85EE1B-84DE-F218-189C-0FE0E7092DB9}"/>
              </a:ext>
            </a:extLst>
          </p:cNvPr>
          <p:cNvSpPr/>
          <p:nvPr/>
        </p:nvSpPr>
        <p:spPr>
          <a:xfrm>
            <a:off x="4919073" y="6623121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92D050"/>
                </a:solidFill>
              </a:rPr>
              <a:t>rankable</a:t>
            </a:r>
            <a:endParaRPr lang="ko-KR" altLang="en-US" sz="1100">
              <a:solidFill>
                <a:srgbClr val="92D050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E8A5E544-A765-A8C1-5C43-2D45D08AE224}"/>
              </a:ext>
            </a:extLst>
          </p:cNvPr>
          <p:cNvSpPr/>
          <p:nvPr/>
        </p:nvSpPr>
        <p:spPr>
          <a:xfrm>
            <a:off x="4919073" y="6053209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F59D1A-09DB-2A64-388D-C2888374274D}"/>
              </a:ext>
            </a:extLst>
          </p:cNvPr>
          <p:cNvSpPr/>
          <p:nvPr/>
        </p:nvSpPr>
        <p:spPr>
          <a:xfrm>
            <a:off x="4106217" y="6623121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skin name</a:t>
            </a:r>
            <a:endParaRPr lang="ko-KR" altLang="en-US" sz="10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00887-4D9A-15E4-3354-CECB03DAE42F}"/>
              </a:ext>
            </a:extLst>
          </p:cNvPr>
          <p:cNvSpPr/>
          <p:nvPr/>
        </p:nvSpPr>
        <p:spPr>
          <a:xfrm>
            <a:off x="4106217" y="6053209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settings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F7668F-88E5-F37A-7A04-91E85117A681}"/>
              </a:ext>
            </a:extLst>
          </p:cNvPr>
          <p:cNvSpPr/>
          <p:nvPr/>
        </p:nvSpPr>
        <p:spPr>
          <a:xfrm>
            <a:off x="5722199" y="6630772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FF0000"/>
                </a:solidFill>
              </a:rPr>
              <a:t>Stop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B10681-C2D3-D438-9DD5-CC141BD7B5E2}"/>
              </a:ext>
            </a:extLst>
          </p:cNvPr>
          <p:cNvSpPr/>
          <p:nvPr/>
        </p:nvSpPr>
        <p:spPr>
          <a:xfrm>
            <a:off x="5722199" y="6060860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target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00889C0-053D-A78D-758D-B0213C7F76F1}"/>
              </a:ext>
            </a:extLst>
          </p:cNvPr>
          <p:cNvGrpSpPr/>
          <p:nvPr/>
        </p:nvGrpSpPr>
        <p:grpSpPr>
          <a:xfrm>
            <a:off x="-834782" y="900464"/>
            <a:ext cx="3312866" cy="587584"/>
            <a:chOff x="-20585" y="343138"/>
            <a:chExt cx="3312866" cy="587584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38893044-3099-ED04-6AAE-C8B76DE6B4B5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771EAE1C-8900-99DE-53D4-F494E93C407D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AAB0DA5-7740-2B23-B60B-1FC6C13856E1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67DA97F4-3782-11F0-EED7-43579E96A6A8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63" name="그래픽 62" descr="도토리 단색으로 채워진">
              <a:extLst>
                <a:ext uri="{FF2B5EF4-FFF2-40B4-BE49-F238E27FC236}">
                  <a16:creationId xmlns:a16="http://schemas.microsoft.com/office/drawing/2014/main" id="{0D2D82DD-F276-AFF7-56D0-F59FCF452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82F8C6F-88C8-2408-8FE5-6C789974E7FB}"/>
              </a:ext>
            </a:extLst>
          </p:cNvPr>
          <p:cNvGrpSpPr/>
          <p:nvPr/>
        </p:nvGrpSpPr>
        <p:grpSpPr>
          <a:xfrm>
            <a:off x="-694466" y="1455303"/>
            <a:ext cx="3312866" cy="587584"/>
            <a:chOff x="-20585" y="343138"/>
            <a:chExt cx="3312866" cy="587584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1EF2A46-E562-E6F7-2D38-F8E37040E9E2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C93E26E2-A30F-D654-DE5F-DC67E0DE2488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FCD72B8-92AD-50A0-8415-D82B231485B7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7E9C42D-8101-51B3-406E-D5C9A60390A7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71" name="그래픽 70" descr="도토리 단색으로 채워진">
              <a:extLst>
                <a:ext uri="{FF2B5EF4-FFF2-40B4-BE49-F238E27FC236}">
                  <a16:creationId xmlns:a16="http://schemas.microsoft.com/office/drawing/2014/main" id="{A6548677-0F47-D410-326B-3D747C008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997DD6E-6346-0691-D243-A5356011E4A4}"/>
              </a:ext>
            </a:extLst>
          </p:cNvPr>
          <p:cNvGrpSpPr/>
          <p:nvPr/>
        </p:nvGrpSpPr>
        <p:grpSpPr>
          <a:xfrm>
            <a:off x="-582173" y="1999650"/>
            <a:ext cx="3312866" cy="587584"/>
            <a:chOff x="-20585" y="343138"/>
            <a:chExt cx="3312866" cy="587584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3A58518A-1035-F750-0684-8195D1F02E59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6E095C78-EF48-24A6-85E9-C77CE8EE86F7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867BB2F9-D67B-0163-ACF9-4A267A9E0FAD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44C1A2A6-7652-CA60-262F-29B9DF9F15C2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77" name="그래픽 76" descr="도토리 단색으로 채워진">
              <a:extLst>
                <a:ext uri="{FF2B5EF4-FFF2-40B4-BE49-F238E27FC236}">
                  <a16:creationId xmlns:a16="http://schemas.microsoft.com/office/drawing/2014/main" id="{4AE01FA8-60F5-4410-A62D-4C91DCD8F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6566D08-2361-9537-9438-B6621C3B49E8}"/>
              </a:ext>
            </a:extLst>
          </p:cNvPr>
          <p:cNvGrpSpPr/>
          <p:nvPr/>
        </p:nvGrpSpPr>
        <p:grpSpPr>
          <a:xfrm>
            <a:off x="-443055" y="2570503"/>
            <a:ext cx="3312866" cy="587584"/>
            <a:chOff x="-20585" y="343138"/>
            <a:chExt cx="3312866" cy="587584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CBD5D4CD-79AE-D1CC-EF1F-3F2F1368E7CB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4E6C565F-426C-C7AC-8962-0206852606B1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D8E5C25D-FCA4-E9FA-081D-899F843732D0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22161FBF-FDA2-749C-87ED-502F27D3ED8A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83" name="그래픽 82" descr="도토리 단색으로 채워진">
              <a:extLst>
                <a:ext uri="{FF2B5EF4-FFF2-40B4-BE49-F238E27FC236}">
                  <a16:creationId xmlns:a16="http://schemas.microsoft.com/office/drawing/2014/main" id="{A910DC63-ED8A-F402-19F4-2C0B85917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145AC5A4-D24D-E91D-4C3F-7C60559B6221}"/>
              </a:ext>
            </a:extLst>
          </p:cNvPr>
          <p:cNvGrpSpPr/>
          <p:nvPr/>
        </p:nvGrpSpPr>
        <p:grpSpPr>
          <a:xfrm>
            <a:off x="-266517" y="3132849"/>
            <a:ext cx="3312866" cy="587584"/>
            <a:chOff x="-20585" y="343138"/>
            <a:chExt cx="3312866" cy="587584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64C67B65-5F84-9055-E1B8-5E8AFEE88A9B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FE9DA49E-3C79-6445-B883-8BA57BEE3168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B77A6AAB-177C-C697-E09B-78BCD76161A0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0AD9E92B-7B9E-DC84-ABC8-BB01DBD9B394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120" name="그래픽 119" descr="도토리 단색으로 채워진">
              <a:extLst>
                <a:ext uri="{FF2B5EF4-FFF2-40B4-BE49-F238E27FC236}">
                  <a16:creationId xmlns:a16="http://schemas.microsoft.com/office/drawing/2014/main" id="{99BD610D-9378-C955-7D9D-F09B0F07E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71BC3DCC-479D-D295-D71F-898A5D65FA04}"/>
              </a:ext>
            </a:extLst>
          </p:cNvPr>
          <p:cNvGrpSpPr/>
          <p:nvPr/>
        </p:nvGrpSpPr>
        <p:grpSpPr>
          <a:xfrm>
            <a:off x="-419667" y="3695195"/>
            <a:ext cx="3312866" cy="587584"/>
            <a:chOff x="-20585" y="343138"/>
            <a:chExt cx="3312866" cy="587584"/>
          </a:xfrm>
        </p:grpSpPr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846E80F0-2552-9C2B-334E-B5545FDE1FA5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58CD0C59-E370-BFA8-68BC-3A4DDE2FAB88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2176E93F-5DDA-19C8-0AAD-040C3A12ED55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FD02E82C-EAC3-6AA6-F85E-5804A20C3F74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129" name="그래픽 128" descr="도토리 단색으로 채워진">
              <a:extLst>
                <a:ext uri="{FF2B5EF4-FFF2-40B4-BE49-F238E27FC236}">
                  <a16:creationId xmlns:a16="http://schemas.microsoft.com/office/drawing/2014/main" id="{9473D718-B393-86F2-6560-8AC288C5C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2EA490C-8E11-B3CE-BFA0-F94E8BEFD2C1}"/>
              </a:ext>
            </a:extLst>
          </p:cNvPr>
          <p:cNvGrpSpPr/>
          <p:nvPr/>
        </p:nvGrpSpPr>
        <p:grpSpPr>
          <a:xfrm>
            <a:off x="-546432" y="4257541"/>
            <a:ext cx="3312866" cy="587584"/>
            <a:chOff x="-20585" y="343138"/>
            <a:chExt cx="3312866" cy="587584"/>
          </a:xfrm>
        </p:grpSpPr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86D5A52D-31F7-99EE-EC7B-2765217984EB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2AF676B0-A0BD-FB3D-1C1A-7E8FDD31440D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AEDAF922-AA14-E0D3-726B-B148463C36B1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DB10946A-8ECD-EF69-6F46-4036B1F09473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140" name="그래픽 139" descr="도토리 단색으로 채워진">
              <a:extLst>
                <a:ext uri="{FF2B5EF4-FFF2-40B4-BE49-F238E27FC236}">
                  <a16:creationId xmlns:a16="http://schemas.microsoft.com/office/drawing/2014/main" id="{0C7D640B-900E-14A2-E6A7-5F1573F58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193E99CA-90B7-65E7-D631-AAC2C1C476AB}"/>
              </a:ext>
            </a:extLst>
          </p:cNvPr>
          <p:cNvGrpSpPr/>
          <p:nvPr/>
        </p:nvGrpSpPr>
        <p:grpSpPr>
          <a:xfrm>
            <a:off x="-742099" y="4811012"/>
            <a:ext cx="3312866" cy="587584"/>
            <a:chOff x="-20585" y="343138"/>
            <a:chExt cx="3312866" cy="587584"/>
          </a:xfrm>
        </p:grpSpPr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C7C39E9D-6A3B-2EFB-F51B-47EFE2E9791E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29E98095-3E85-51E4-23C7-99C1C177CF87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E9BE0E7A-84C1-4357-EEE1-FD028A986E23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9419F10A-A09F-EDB5-64B7-6B7AD17AE577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148" name="그래픽 147" descr="도토리 단색으로 채워진">
              <a:extLst>
                <a:ext uri="{FF2B5EF4-FFF2-40B4-BE49-F238E27FC236}">
                  <a16:creationId xmlns:a16="http://schemas.microsoft.com/office/drawing/2014/main" id="{74E7CE7D-60ED-C967-E268-9C35D172F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E294CA4B-F5AA-5161-1D74-7BB48F59C4D0}"/>
              </a:ext>
            </a:extLst>
          </p:cNvPr>
          <p:cNvGrpSpPr/>
          <p:nvPr/>
        </p:nvGrpSpPr>
        <p:grpSpPr>
          <a:xfrm>
            <a:off x="-958209" y="5364483"/>
            <a:ext cx="3312866" cy="587584"/>
            <a:chOff x="-20585" y="343138"/>
            <a:chExt cx="3312866" cy="587584"/>
          </a:xfrm>
        </p:grpSpPr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838784BA-E729-6F0B-47A7-2689DD642A7C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9A692422-2F89-3A2A-041B-BD828E91C802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id="{B81C45CF-51FD-A60E-D0E5-11D7669EB746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B08CF812-5964-D304-8006-209A0706AA1A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174" name="그래픽 173" descr="도토리 단색으로 채워진">
              <a:extLst>
                <a:ext uri="{FF2B5EF4-FFF2-40B4-BE49-F238E27FC236}">
                  <a16:creationId xmlns:a16="http://schemas.microsoft.com/office/drawing/2014/main" id="{7ADA5CBF-8F52-15DE-FD80-8142E153D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FD0E700F-FC1F-138A-96B1-CC80C878E962}"/>
              </a:ext>
            </a:extLst>
          </p:cNvPr>
          <p:cNvGrpSpPr/>
          <p:nvPr/>
        </p:nvGrpSpPr>
        <p:grpSpPr>
          <a:xfrm>
            <a:off x="-1272796" y="5952067"/>
            <a:ext cx="3312866" cy="587584"/>
            <a:chOff x="-20585" y="343138"/>
            <a:chExt cx="3312866" cy="587584"/>
          </a:xfrm>
        </p:grpSpPr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id="{8CB18550-D693-EB15-4E4F-CB4698AC6FF0}"/>
                </a:ext>
              </a:extLst>
            </p:cNvPr>
            <p:cNvSpPr/>
            <p:nvPr/>
          </p:nvSpPr>
          <p:spPr>
            <a:xfrm>
              <a:off x="567606" y="359869"/>
              <a:ext cx="2095500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AwesomePlayer1</a:t>
              </a:r>
            </a:p>
            <a:p>
              <a:pPr algn="r"/>
              <a:r>
                <a:rPr lang="en-US" altLang="ko-KR" sz="1400">
                  <a:latin typeface="Comic Sans MS" panose="030F0702030302020204" pitchFamily="66" charset="0"/>
                </a:rPr>
                <a:t>1,099,912</a:t>
              </a:r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87B7941D-DC8E-D0CA-BCE2-554167C46992}"/>
                </a:ext>
              </a:extLst>
            </p:cNvPr>
            <p:cNvSpPr/>
            <p:nvPr/>
          </p:nvSpPr>
          <p:spPr>
            <a:xfrm>
              <a:off x="567606" y="359685"/>
              <a:ext cx="142875" cy="54598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D9942F2F-0C06-3B83-B866-8598D7716AF8}"/>
                </a:ext>
              </a:extLst>
            </p:cNvPr>
            <p:cNvSpPr/>
            <p:nvPr/>
          </p:nvSpPr>
          <p:spPr>
            <a:xfrm>
              <a:off x="2663107" y="359685"/>
              <a:ext cx="62917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rgbClr val="7030A0"/>
                  </a:solidFill>
                  <a:latin typeface="Comic Sans MS" panose="030F0702030302020204" pitchFamily="66" charset="0"/>
                </a:rPr>
                <a:t>1.50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Comic Sans MS" panose="030F0702030302020204" pitchFamily="66" charset="0"/>
                </a:rPr>
                <a:t>MR</a:t>
              </a:r>
            </a:p>
          </p:txBody>
        </p:sp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D153F2F6-1612-CFE2-9330-FAC88A53D52F}"/>
                </a:ext>
              </a:extLst>
            </p:cNvPr>
            <p:cNvSpPr/>
            <p:nvPr/>
          </p:nvSpPr>
          <p:spPr>
            <a:xfrm>
              <a:off x="15156" y="359685"/>
              <a:ext cx="532524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pic>
          <p:nvPicPr>
            <p:cNvPr id="181" name="그래픽 180" descr="도토리 단색으로 채워진">
              <a:extLst>
                <a:ext uri="{FF2B5EF4-FFF2-40B4-BE49-F238E27FC236}">
                  <a16:creationId xmlns:a16="http://schemas.microsoft.com/office/drawing/2014/main" id="{B445779A-5079-E3BB-E6DE-FA656B116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0585" y="343138"/>
              <a:ext cx="587584" cy="587584"/>
            </a:xfrm>
            <a:prstGeom prst="rect">
              <a:avLst/>
            </a:prstGeom>
          </p:spPr>
        </p:pic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60B8142-BF36-000B-344F-7652C3675F36}"/>
              </a:ext>
            </a:extLst>
          </p:cNvPr>
          <p:cNvSpPr/>
          <p:nvPr/>
        </p:nvSpPr>
        <p:spPr>
          <a:xfrm>
            <a:off x="4782121" y="1455466"/>
            <a:ext cx="3030021" cy="14275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Renatus</a:t>
            </a:r>
          </a:p>
          <a:p>
            <a:r>
              <a:rPr lang="en-US" altLang="ko-KR" sz="1400"/>
              <a:t>by Soleily</a:t>
            </a:r>
          </a:p>
          <a:p>
            <a:endParaRPr lang="en-US" altLang="ko-KR" sz="1400"/>
          </a:p>
          <a:p>
            <a:r>
              <a:rPr lang="en-US" altLang="ko-KR"/>
              <a:t>Normal</a:t>
            </a:r>
          </a:p>
          <a:p>
            <a:r>
              <a:rPr lang="en-US" altLang="ko-KR" sz="1400"/>
              <a:t>by Gamu</a:t>
            </a:r>
          </a:p>
        </p:txBody>
      </p:sp>
      <p:pic>
        <p:nvPicPr>
          <p:cNvPr id="1034" name="Picture 4">
            <a:extLst>
              <a:ext uri="{FF2B5EF4-FFF2-40B4-BE49-F238E27FC236}">
                <a16:creationId xmlns:a16="http://schemas.microsoft.com/office/drawing/2014/main" id="{A037BA9B-A3C5-F729-203A-8DA1614FC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32" y="145428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사각형: 둥근 모서리 1037">
            <a:extLst>
              <a:ext uri="{FF2B5EF4-FFF2-40B4-BE49-F238E27FC236}">
                <a16:creationId xmlns:a16="http://schemas.microsoft.com/office/drawing/2014/main" id="{38667839-C321-1A56-B745-4A9D9B81CA95}"/>
              </a:ext>
            </a:extLst>
          </p:cNvPr>
          <p:cNvSpPr/>
          <p:nvPr/>
        </p:nvSpPr>
        <p:spPr>
          <a:xfrm>
            <a:off x="6238457" y="1462094"/>
            <a:ext cx="1647974" cy="6614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Comic Sans MS" panose="030F0702030302020204" pitchFamily="66" charset="0"/>
              </a:rPr>
              <a:t>03:28</a:t>
            </a:r>
          </a:p>
          <a:p>
            <a:pPr algn="r"/>
            <a:r>
              <a:rPr lang="en-US" altLang="ko-KR" sz="1200" dirty="0">
                <a:latin typeface="Comic Sans MS" panose="030F0702030302020204" pitchFamily="66" charset="0"/>
              </a:rPr>
              <a:t>182 </a:t>
            </a:r>
            <a:r>
              <a:rPr lang="en-US" altLang="ko-KR" sz="1200">
                <a:latin typeface="Comic Sans MS" panose="030F0702030302020204" pitchFamily="66" charset="0"/>
              </a:rPr>
              <a:t>BPM</a:t>
            </a:r>
            <a:r>
              <a:rPr lang="ko-KR" altLang="en-US" sz="1200">
                <a:latin typeface="Comic Sans MS" panose="030F0702030302020204" pitchFamily="66" charset="0"/>
              </a:rPr>
              <a:t> </a:t>
            </a:r>
            <a:br>
              <a:rPr lang="en-US" altLang="ko-KR" sz="1200">
                <a:latin typeface="Comic Sans MS" panose="030F0702030302020204" pitchFamily="66" charset="0"/>
              </a:rPr>
            </a:br>
            <a:r>
              <a:rPr lang="en-US" altLang="ko-KR" sz="1200">
                <a:latin typeface="Comic Sans MS" panose="030F0702030302020204" pitchFamily="66" charset="0"/>
              </a:rPr>
              <a:t>(</a:t>
            </a:r>
            <a:r>
              <a:rPr lang="en-US" altLang="ko-KR" sz="1200" dirty="0">
                <a:latin typeface="Comic Sans MS" panose="030F0702030302020204" pitchFamily="66" charset="0"/>
              </a:rPr>
              <a:t>91-182)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052" name="사각형: 둥근 모서리 1051">
            <a:extLst>
              <a:ext uri="{FF2B5EF4-FFF2-40B4-BE49-F238E27FC236}">
                <a16:creationId xmlns:a16="http://schemas.microsoft.com/office/drawing/2014/main" id="{4E52EE19-7B88-69B6-DCBC-1CA8729805DB}"/>
              </a:ext>
            </a:extLst>
          </p:cNvPr>
          <p:cNvSpPr/>
          <p:nvPr/>
        </p:nvSpPr>
        <p:spPr>
          <a:xfrm>
            <a:off x="6671692" y="2497064"/>
            <a:ext cx="1207521" cy="3810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9C4D0ADD-6305-5D79-3BF6-C67E5E1C6014}"/>
              </a:ext>
            </a:extLst>
          </p:cNvPr>
          <p:cNvSpPr/>
          <p:nvPr/>
        </p:nvSpPr>
        <p:spPr>
          <a:xfrm>
            <a:off x="6533454" y="6630772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Filter: on</a:t>
            </a:r>
            <a:endParaRPr lang="ko-KR" altLang="en-US" sz="1100"/>
          </a:p>
        </p:txBody>
      </p:sp>
      <p:sp>
        <p:nvSpPr>
          <p:cNvPr id="1054" name="직사각형 1053">
            <a:extLst>
              <a:ext uri="{FF2B5EF4-FFF2-40B4-BE49-F238E27FC236}">
                <a16:creationId xmlns:a16="http://schemas.microsoft.com/office/drawing/2014/main" id="{7E218942-2D88-5D85-F5EF-0176369F2471}"/>
              </a:ext>
            </a:extLst>
          </p:cNvPr>
          <p:cNvSpPr/>
          <p:nvPr/>
        </p:nvSpPr>
        <p:spPr>
          <a:xfrm>
            <a:off x="6533454" y="6060860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sort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D0F6F2C1-6143-3AD2-D575-CB9C873DD23D}"/>
              </a:ext>
            </a:extLst>
          </p:cNvPr>
          <p:cNvSpPr txBox="1"/>
          <p:nvPr/>
        </p:nvSpPr>
        <p:spPr>
          <a:xfrm>
            <a:off x="3523653" y="2948183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300x300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7" name="직각 삼각형 1056">
            <a:extLst>
              <a:ext uri="{FF2B5EF4-FFF2-40B4-BE49-F238E27FC236}">
                <a16:creationId xmlns:a16="http://schemas.microsoft.com/office/drawing/2014/main" id="{99754D73-213C-3271-AA4F-DBDDBA279DB4}"/>
              </a:ext>
            </a:extLst>
          </p:cNvPr>
          <p:cNvSpPr/>
          <p:nvPr/>
        </p:nvSpPr>
        <p:spPr>
          <a:xfrm>
            <a:off x="3363457" y="2394295"/>
            <a:ext cx="478297" cy="47637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✔️</a:t>
            </a:r>
          </a:p>
        </p:txBody>
      </p:sp>
      <p:sp>
        <p:nvSpPr>
          <p:cNvPr id="1059" name="직사각형 1058">
            <a:extLst>
              <a:ext uri="{FF2B5EF4-FFF2-40B4-BE49-F238E27FC236}">
                <a16:creationId xmlns:a16="http://schemas.microsoft.com/office/drawing/2014/main" id="{64F3C99C-1941-7C62-0D15-3A63DD5072D3}"/>
              </a:ext>
            </a:extLst>
          </p:cNvPr>
          <p:cNvSpPr/>
          <p:nvPr/>
        </p:nvSpPr>
        <p:spPr>
          <a:xfrm>
            <a:off x="9202212" y="3006648"/>
            <a:ext cx="3030021" cy="14275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Renatus</a:t>
            </a:r>
          </a:p>
          <a:p>
            <a:r>
              <a:rPr lang="en-US" altLang="ko-KR" sz="1400"/>
              <a:t>by Soleily</a:t>
            </a:r>
          </a:p>
          <a:p>
            <a:endParaRPr lang="en-US" altLang="ko-KR" sz="1400"/>
          </a:p>
          <a:p>
            <a:r>
              <a:rPr lang="en-US" altLang="ko-KR"/>
              <a:t>Normal</a:t>
            </a:r>
          </a:p>
          <a:p>
            <a:r>
              <a:rPr lang="en-US" altLang="ko-KR" sz="1400"/>
              <a:t>by Gamu</a:t>
            </a:r>
          </a:p>
        </p:txBody>
      </p:sp>
      <p:pic>
        <p:nvPicPr>
          <p:cNvPr id="1060" name="Picture 4">
            <a:extLst>
              <a:ext uri="{FF2B5EF4-FFF2-40B4-BE49-F238E27FC236}">
                <a16:creationId xmlns:a16="http://schemas.microsoft.com/office/drawing/2014/main" id="{A940E499-D971-CF58-F8AF-613759D17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123" y="300546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직각 삼각형 1062">
            <a:extLst>
              <a:ext uri="{FF2B5EF4-FFF2-40B4-BE49-F238E27FC236}">
                <a16:creationId xmlns:a16="http://schemas.microsoft.com/office/drawing/2014/main" id="{D57EDE4D-3835-F421-2F10-584933DD8DD7}"/>
              </a:ext>
            </a:extLst>
          </p:cNvPr>
          <p:cNvSpPr/>
          <p:nvPr/>
        </p:nvSpPr>
        <p:spPr>
          <a:xfrm>
            <a:off x="7783548" y="3945477"/>
            <a:ext cx="478297" cy="47637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122653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그림 202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CCAAA530-743D-CEF5-745C-6869088C6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" y="81205"/>
            <a:ext cx="12190017" cy="6858000"/>
          </a:xfrm>
          <a:prstGeom prst="rect">
            <a:avLst/>
          </a:prstGeom>
        </p:spPr>
      </p:pic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7CE3C311-543F-AD79-59C3-1CA95174F5FB}"/>
              </a:ext>
            </a:extLst>
          </p:cNvPr>
          <p:cNvGrpSpPr/>
          <p:nvPr/>
        </p:nvGrpSpPr>
        <p:grpSpPr>
          <a:xfrm>
            <a:off x="8169171" y="6392639"/>
            <a:ext cx="4004519" cy="425587"/>
            <a:chOff x="8169171" y="6392639"/>
            <a:chExt cx="4004519" cy="425587"/>
          </a:xfrm>
        </p:grpSpPr>
        <p:sp>
          <p:nvSpPr>
            <p:cNvPr id="227" name="사각형: 둥근 모서리 226">
              <a:extLst>
                <a:ext uri="{FF2B5EF4-FFF2-40B4-BE49-F238E27FC236}">
                  <a16:creationId xmlns:a16="http://schemas.microsoft.com/office/drawing/2014/main" id="{D6E2680D-8972-0887-642F-DEF60BC56BB9}"/>
                </a:ext>
              </a:extLst>
            </p:cNvPr>
            <p:cNvSpPr/>
            <p:nvPr/>
          </p:nvSpPr>
          <p:spPr>
            <a:xfrm>
              <a:off x="8169171" y="6404898"/>
              <a:ext cx="113887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9CFD3224-D6CD-773C-4245-70A409A843A7}"/>
                </a:ext>
              </a:extLst>
            </p:cNvPr>
            <p:cNvGrpSpPr/>
            <p:nvPr/>
          </p:nvGrpSpPr>
          <p:grpSpPr>
            <a:xfrm>
              <a:off x="8299979" y="6392639"/>
              <a:ext cx="3873711" cy="413328"/>
              <a:chOff x="8324851" y="2615723"/>
              <a:chExt cx="3873711" cy="413328"/>
            </a:xfrm>
          </p:grpSpPr>
          <p:sp>
            <p:nvSpPr>
              <p:cNvPr id="224" name="사각형: 둥근 모서리 223">
                <a:extLst>
                  <a:ext uri="{FF2B5EF4-FFF2-40B4-BE49-F238E27FC236}">
                    <a16:creationId xmlns:a16="http://schemas.microsoft.com/office/drawing/2014/main" id="{50989948-CED4-1F67-7656-7E6E7BC55339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225" name="사각형: 둥근 모서리 224">
                <a:extLst>
                  <a:ext uri="{FF2B5EF4-FFF2-40B4-BE49-F238E27FC236}">
                    <a16:creationId xmlns:a16="http://schemas.microsoft.com/office/drawing/2014/main" id="{0379E24A-A3FC-11B1-2265-81312E9FB544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226" name="사각형: 둥근 모서리 225">
                <a:extLst>
                  <a:ext uri="{FF2B5EF4-FFF2-40B4-BE49-F238E27FC236}">
                    <a16:creationId xmlns:a16="http://schemas.microsoft.com/office/drawing/2014/main" id="{3F5BD73C-08C7-D239-A90A-ED644B8E1758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CA69526A-9C0F-1072-E782-DE7CE04FE67E}"/>
              </a:ext>
            </a:extLst>
          </p:cNvPr>
          <p:cNvGrpSpPr/>
          <p:nvPr/>
        </p:nvGrpSpPr>
        <p:grpSpPr>
          <a:xfrm>
            <a:off x="8299979" y="5972766"/>
            <a:ext cx="3873711" cy="413328"/>
            <a:chOff x="8324851" y="2615723"/>
            <a:chExt cx="3873711" cy="413328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80DC81E7-0E26-C21B-9A6E-2DDE113E9F0E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86" name="사각형: 둥근 모서리 185">
              <a:extLst>
                <a:ext uri="{FF2B5EF4-FFF2-40B4-BE49-F238E27FC236}">
                  <a16:creationId xmlns:a16="http://schemas.microsoft.com/office/drawing/2014/main" id="{72CF30DA-6020-7260-1F10-788E19E71786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88" name="사각형: 둥근 모서리 187">
              <a:extLst>
                <a:ext uri="{FF2B5EF4-FFF2-40B4-BE49-F238E27FC236}">
                  <a16:creationId xmlns:a16="http://schemas.microsoft.com/office/drawing/2014/main" id="{CED0C561-997B-EBF2-B2C2-36E3D3682493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A2B31689-407B-6BDF-9E71-D3DCD63457D6}"/>
              </a:ext>
            </a:extLst>
          </p:cNvPr>
          <p:cNvSpPr/>
          <p:nvPr/>
        </p:nvSpPr>
        <p:spPr>
          <a:xfrm>
            <a:off x="8169171" y="5985025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42578622-EE7B-C270-DB47-E24D54CCDABA}"/>
              </a:ext>
            </a:extLst>
          </p:cNvPr>
          <p:cNvSpPr/>
          <p:nvPr/>
        </p:nvSpPr>
        <p:spPr>
          <a:xfrm>
            <a:off x="11296" y="6133058"/>
            <a:ext cx="12180704" cy="8058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E9B92A73-0DA3-5670-39CA-E2D88FAD69BA}"/>
              </a:ext>
            </a:extLst>
          </p:cNvPr>
          <p:cNvGrpSpPr/>
          <p:nvPr/>
        </p:nvGrpSpPr>
        <p:grpSpPr>
          <a:xfrm>
            <a:off x="8315519" y="926137"/>
            <a:ext cx="3873711" cy="413328"/>
            <a:chOff x="8324851" y="2615723"/>
            <a:chExt cx="3873711" cy="413328"/>
          </a:xfrm>
        </p:grpSpPr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6B707D44-B98A-ED01-8BBA-2D890C39BDAA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E32B91AE-39AB-B37B-8092-E5DF5FBDD584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99" name="사각형: 둥근 모서리 198">
              <a:extLst>
                <a:ext uri="{FF2B5EF4-FFF2-40B4-BE49-F238E27FC236}">
                  <a16:creationId xmlns:a16="http://schemas.microsoft.com/office/drawing/2014/main" id="{19B4A74B-68A6-295A-C699-55C13D4AD9EC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4E92E686-2382-FF40-E9C7-A45CAFCF0F00}"/>
              </a:ext>
            </a:extLst>
          </p:cNvPr>
          <p:cNvSpPr/>
          <p:nvPr/>
        </p:nvSpPr>
        <p:spPr>
          <a:xfrm>
            <a:off x="8179860" y="923025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129CBB2-0AA7-1BFE-602C-BABC41168A20}"/>
              </a:ext>
            </a:extLst>
          </p:cNvPr>
          <p:cNvSpPr/>
          <p:nvPr/>
        </p:nvSpPr>
        <p:spPr>
          <a:xfrm>
            <a:off x="5572" y="1542"/>
            <a:ext cx="12180704" cy="13909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E4B13708-A5C5-E186-B8EB-BEDB42E4BAE2}"/>
              </a:ext>
            </a:extLst>
          </p:cNvPr>
          <p:cNvGrpSpPr/>
          <p:nvPr/>
        </p:nvGrpSpPr>
        <p:grpSpPr>
          <a:xfrm>
            <a:off x="8315531" y="5549775"/>
            <a:ext cx="3873711" cy="413328"/>
            <a:chOff x="8324851" y="2615723"/>
            <a:chExt cx="3873711" cy="413328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0AFF4B9F-143E-D74B-7878-018DA957AC9D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BB597777-3D9D-73AE-7DC4-D5CEFC638E8B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3C84EF42-01F0-1D24-93C7-CCA12490B9AF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EAB72942-D0B8-70E8-E972-6E05AC5608D0}"/>
              </a:ext>
            </a:extLst>
          </p:cNvPr>
          <p:cNvGrpSpPr/>
          <p:nvPr/>
        </p:nvGrpSpPr>
        <p:grpSpPr>
          <a:xfrm>
            <a:off x="8315531" y="5123443"/>
            <a:ext cx="3873711" cy="413328"/>
            <a:chOff x="8324851" y="2615723"/>
            <a:chExt cx="3873711" cy="413328"/>
          </a:xfrm>
        </p:grpSpPr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FF6F9822-6BC6-ACF9-3778-3A4C6B279B2F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6ADFB7FB-FF83-80F1-09ED-B4C9E8F0693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CE481DD9-B8EE-2758-E25F-4A8EF8793D14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06F394D0-BEE4-3506-1835-B2E957BF062A}"/>
              </a:ext>
            </a:extLst>
          </p:cNvPr>
          <p:cNvSpPr/>
          <p:nvPr/>
        </p:nvSpPr>
        <p:spPr>
          <a:xfrm>
            <a:off x="8179872" y="5120331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D2DFD29E-704D-605C-12AB-F75AD9BEF93A}"/>
              </a:ext>
            </a:extLst>
          </p:cNvPr>
          <p:cNvSpPr/>
          <p:nvPr/>
        </p:nvSpPr>
        <p:spPr>
          <a:xfrm>
            <a:off x="8184723" y="5562034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3" y="375192"/>
            <a:ext cx="668108" cy="660517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11297" y="11711"/>
            <a:ext cx="3162472" cy="26180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omic Sans MS" panose="030F0702030302020204" pitchFamily="66" charset="0"/>
              </a:rPr>
              <a:t>Mode: Piano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587585" y="171205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587585" y="1711872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A02D45-E130-7B9D-3779-2800423BA352}"/>
              </a:ext>
            </a:extLst>
          </p:cNvPr>
          <p:cNvSpPr/>
          <p:nvPr/>
        </p:nvSpPr>
        <p:spPr>
          <a:xfrm>
            <a:off x="2683086" y="171187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EFCA9EC-BFEC-F3F6-2392-E9D006F7FC1B}"/>
              </a:ext>
            </a:extLst>
          </p:cNvPr>
          <p:cNvSpPr/>
          <p:nvPr/>
        </p:nvSpPr>
        <p:spPr>
          <a:xfrm>
            <a:off x="35135" y="171187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8" name="그래픽 97" descr="도토리 단색으로 채워진">
            <a:extLst>
              <a:ext uri="{FF2B5EF4-FFF2-40B4-BE49-F238E27FC236}">
                <a16:creationId xmlns:a16="http://schemas.microsoft.com/office/drawing/2014/main" id="{C55542D3-A065-8EBB-56DB-8ECA18250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606" y="1695325"/>
            <a:ext cx="587584" cy="587584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04CE59F6-F44E-C787-A9DF-1C40E7927EC3}"/>
              </a:ext>
            </a:extLst>
          </p:cNvPr>
          <p:cNvGrpSpPr/>
          <p:nvPr/>
        </p:nvGrpSpPr>
        <p:grpSpPr>
          <a:xfrm>
            <a:off x="3631457" y="62092"/>
            <a:ext cx="4691796" cy="1317556"/>
            <a:chOff x="3412117" y="279377"/>
            <a:chExt cx="5082583" cy="980532"/>
          </a:xfrm>
        </p:grpSpPr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63F021A7-9314-7A94-F307-379CA689F1DA}"/>
                </a:ext>
              </a:extLst>
            </p:cNvPr>
            <p:cNvSpPr/>
            <p:nvPr/>
          </p:nvSpPr>
          <p:spPr>
            <a:xfrm>
              <a:off x="3412117" y="279377"/>
              <a:ext cx="5022966" cy="93101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endPara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</a:t>
              </a:r>
              <a:endPara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Comic Sans MS" panose="030F0702030302020204" pitchFamily="66" charset="0"/>
                </a:rPr>
                <a:t>Normal</a:t>
              </a:r>
            </a:p>
            <a:p>
              <a:pPr algn="ctr"/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12CE051A-C448-A759-B16C-D70717128DBE}"/>
                </a:ext>
              </a:extLst>
            </p:cNvPr>
            <p:cNvSpPr/>
            <p:nvPr/>
          </p:nvSpPr>
          <p:spPr>
            <a:xfrm>
              <a:off x="3461473" y="302588"/>
              <a:ext cx="1601636" cy="95732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地球ヤ</a:t>
              </a:r>
              <a:r>
                <a:rPr lang="ja-JP" altLang="en-US" sz="1200">
                  <a:solidFill>
                    <a:schemeClr val="bg1"/>
                  </a:solidFill>
                  <a:latin typeface="Comic Sans MS" panose="030F0702030302020204" pitchFamily="66" charset="0"/>
                </a:rPr>
                <a:t>バイ</a:t>
              </a:r>
              <a:b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</a:br>
              <a: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  <a:t>(also tags here)</a:t>
              </a:r>
              <a:b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</a:br>
              <a: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  <a:t>(special tags for</a:t>
              </a:r>
              <a:b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</a:br>
              <a: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  <a:t>pitch here)</a:t>
              </a:r>
              <a:b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</a:b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3F097EA9-1A24-B0CE-3106-5D1C4A380F35}"/>
                </a:ext>
              </a:extLst>
            </p:cNvPr>
            <p:cNvSpPr/>
            <p:nvPr/>
          </p:nvSpPr>
          <p:spPr>
            <a:xfrm>
              <a:off x="6669234" y="298563"/>
              <a:ext cx="1785236" cy="49226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latin typeface="Comic Sans MS" panose="030F0702030302020204" pitchFamily="66" charset="0"/>
                </a:rPr>
                <a:t>03:28</a:t>
              </a:r>
            </a:p>
            <a:p>
              <a:pPr algn="r"/>
              <a:r>
                <a:rPr lang="en-US" altLang="ko-KR" sz="1200" dirty="0">
                  <a:latin typeface="Comic Sans MS" panose="030F0702030302020204" pitchFamily="66" charset="0"/>
                </a:rPr>
                <a:t>182 </a:t>
              </a:r>
              <a:r>
                <a:rPr lang="en-US" altLang="ko-KR" sz="1200">
                  <a:latin typeface="Comic Sans MS" panose="030F0702030302020204" pitchFamily="66" charset="0"/>
                </a:rPr>
                <a:t>BPM</a:t>
              </a:r>
              <a:r>
                <a:rPr lang="ko-KR" altLang="en-US" sz="1200">
                  <a:latin typeface="Comic Sans MS" panose="030F0702030302020204" pitchFamily="66" charset="0"/>
                </a:rPr>
                <a:t> </a:t>
              </a:r>
              <a:br>
                <a:rPr lang="en-US" altLang="ko-KR" sz="1200">
                  <a:latin typeface="Comic Sans MS" panose="030F0702030302020204" pitchFamily="66" charset="0"/>
                </a:rPr>
              </a:br>
              <a:r>
                <a:rPr lang="en-US" altLang="ko-KR" sz="1200">
                  <a:latin typeface="Comic Sans MS" panose="030F0702030302020204" pitchFamily="66" charset="0"/>
                </a:rPr>
                <a:t>(</a:t>
              </a:r>
              <a:r>
                <a:rPr lang="en-US" altLang="ko-KR" sz="1200" dirty="0">
                  <a:latin typeface="Comic Sans MS" panose="030F0702030302020204" pitchFamily="66" charset="0"/>
                </a:rPr>
                <a:t>91-182)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187" name="사각형: 둥근 모서리 186">
              <a:extLst>
                <a:ext uri="{FF2B5EF4-FFF2-40B4-BE49-F238E27FC236}">
                  <a16:creationId xmlns:a16="http://schemas.microsoft.com/office/drawing/2014/main" id="{2BBB3E7F-CBAB-7914-E0E1-5DD4FE6C79B1}"/>
                </a:ext>
              </a:extLst>
            </p:cNvPr>
            <p:cNvSpPr/>
            <p:nvPr/>
          </p:nvSpPr>
          <p:spPr>
            <a:xfrm>
              <a:off x="7186603" y="899370"/>
              <a:ext cx="1308097" cy="28359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>
                  <a:latin typeface="Comic Sans MS" panose="030F0702030302020204" pitchFamily="66" charset="0"/>
                </a:rPr>
                <a:t>◎ </a:t>
              </a:r>
              <a:r>
                <a:rPr lang="en-US" altLang="ko-KR" sz="1200" dirty="0">
                  <a:latin typeface="Comic Sans MS" panose="030F0702030302020204" pitchFamily="66" charset="0"/>
                </a:rPr>
                <a:t>820</a:t>
              </a:r>
            </a:p>
            <a:p>
              <a:pPr algn="r"/>
              <a:r>
                <a:rPr lang="en-US" altLang="ko-KR" sz="1200" dirty="0">
                  <a:latin typeface="Comic Sans MS" panose="030F0702030302020204" pitchFamily="66" charset="0"/>
                </a:rPr>
                <a:t>LN: 6%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1690995" y="68635"/>
            <a:ext cx="1472562" cy="1564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00B0F0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2683086" y="1434568"/>
            <a:ext cx="629174" cy="2563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Mods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1832101" y="713115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0" y="1440896"/>
            <a:ext cx="2676521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 / Global / 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679746" y="343783"/>
            <a:ext cx="2444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2,923,005 hits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3585105" y="1778091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background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A786D9-84E3-87A6-854A-01B3AA240340}"/>
              </a:ext>
            </a:extLst>
          </p:cNvPr>
          <p:cNvGrpSpPr/>
          <p:nvPr/>
        </p:nvGrpSpPr>
        <p:grpSpPr>
          <a:xfrm>
            <a:off x="8324851" y="2189391"/>
            <a:ext cx="3873711" cy="413328"/>
            <a:chOff x="8324851" y="2615723"/>
            <a:chExt cx="3873711" cy="413328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5ACBD5B-B154-A122-8BBA-8D64757C167E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01264CB-D3B5-6F43-A7E1-B8FB4E7046AC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1AF4DE9-7EE6-43CE-8864-D252BB1FCAAD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B7DC57-AC64-53F0-0074-CEDFE33F9055}"/>
              </a:ext>
            </a:extLst>
          </p:cNvPr>
          <p:cNvGrpSpPr/>
          <p:nvPr/>
        </p:nvGrpSpPr>
        <p:grpSpPr>
          <a:xfrm>
            <a:off x="8303079" y="1778570"/>
            <a:ext cx="3873711" cy="413328"/>
            <a:chOff x="8324851" y="2615723"/>
            <a:chExt cx="3873711" cy="41332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6263714-F0B6-7690-BCEF-AC8371F604A5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D29E5DB-F049-67B7-5B67-43EF3A8E02A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DC2AC35-51C2-8202-3AE2-2F3A2D3EABD4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22AC656-1798-FA12-5B5A-869A67207E44}"/>
              </a:ext>
            </a:extLst>
          </p:cNvPr>
          <p:cNvGrpSpPr/>
          <p:nvPr/>
        </p:nvGrpSpPr>
        <p:grpSpPr>
          <a:xfrm>
            <a:off x="8303079" y="1352238"/>
            <a:ext cx="3873711" cy="413328"/>
            <a:chOff x="8324851" y="2615723"/>
            <a:chExt cx="3873711" cy="41332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221DD7E-47AC-2D26-2212-52373549B824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606C7C9-B0C7-A3BA-7E5D-A105356EA452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CBC4490-E237-258F-727E-9C873954710A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76E70C4-FFDD-9B10-4E35-86DA86DA7B2D}"/>
              </a:ext>
            </a:extLst>
          </p:cNvPr>
          <p:cNvSpPr/>
          <p:nvPr/>
        </p:nvSpPr>
        <p:spPr>
          <a:xfrm>
            <a:off x="8167420" y="134912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24E812D-EF02-AA20-7FA7-BBB48B1360D0}"/>
              </a:ext>
            </a:extLst>
          </p:cNvPr>
          <p:cNvSpPr/>
          <p:nvPr/>
        </p:nvSpPr>
        <p:spPr>
          <a:xfrm>
            <a:off x="8172271" y="1790829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3C088C0-1488-5EEA-919A-2F1A7895635E}"/>
              </a:ext>
            </a:extLst>
          </p:cNvPr>
          <p:cNvSpPr/>
          <p:nvPr/>
        </p:nvSpPr>
        <p:spPr>
          <a:xfrm>
            <a:off x="8172575" y="2219528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3C4D49D-CAB9-7727-877C-6B2A7AEA6D2D}"/>
              </a:ext>
            </a:extLst>
          </p:cNvPr>
          <p:cNvGrpSpPr/>
          <p:nvPr/>
        </p:nvGrpSpPr>
        <p:grpSpPr>
          <a:xfrm>
            <a:off x="8166993" y="2615723"/>
            <a:ext cx="4031569" cy="420992"/>
            <a:chOff x="8166993" y="2615723"/>
            <a:chExt cx="4031569" cy="42099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29C29E0-5C76-0711-B79E-9D1FED535701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677DE505-6191-36FD-EE03-3CF80786A21C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E5119523-9542-52FC-03A0-4FA600ED6942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4F4AD9E5-99B3-D2F0-AC17-FB756F5A0E4B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B4C29EA-0AB2-A5B3-8BC7-5EDFAE39DE5D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52827B6-767E-816D-924B-629BFF47A0BC}"/>
              </a:ext>
            </a:extLst>
          </p:cNvPr>
          <p:cNvGrpSpPr/>
          <p:nvPr/>
        </p:nvGrpSpPr>
        <p:grpSpPr>
          <a:xfrm>
            <a:off x="7883521" y="3456144"/>
            <a:ext cx="4316460" cy="413328"/>
            <a:chOff x="8261293" y="2615723"/>
            <a:chExt cx="3937269" cy="41332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DE63F0A-3862-C76A-5101-4BD3B51A734C}"/>
                </a:ext>
              </a:extLst>
            </p:cNvPr>
            <p:cNvGrpSpPr/>
            <p:nvPr/>
          </p:nvGrpSpPr>
          <p:grpSpPr>
            <a:xfrm>
              <a:off x="8386402" y="2615723"/>
              <a:ext cx="3812160" cy="413328"/>
              <a:chOff x="8386402" y="2615723"/>
              <a:chExt cx="3812160" cy="413328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A1C4873C-E0EE-3DB8-0573-15B43E5EFB5B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C9F64F29-B017-3983-4CCB-75B43C4800AD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6E6F2ABD-F212-8C3B-379B-7E8B8B40D028}"/>
                  </a:ext>
                </a:extLst>
              </p:cNvPr>
              <p:cNvSpPr/>
              <p:nvPr/>
            </p:nvSpPr>
            <p:spPr>
              <a:xfrm>
                <a:off x="8386402" y="2615723"/>
                <a:ext cx="43112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9E55168-9242-414E-217C-24462C4EE152}"/>
                </a:ext>
              </a:extLst>
            </p:cNvPr>
            <p:cNvSpPr/>
            <p:nvPr/>
          </p:nvSpPr>
          <p:spPr>
            <a:xfrm>
              <a:off x="8261293" y="2615723"/>
              <a:ext cx="110169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97EA869-CFD7-7098-1F5A-167DBCEF093F}"/>
              </a:ext>
            </a:extLst>
          </p:cNvPr>
          <p:cNvSpPr/>
          <p:nvPr/>
        </p:nvSpPr>
        <p:spPr>
          <a:xfrm>
            <a:off x="8705771" y="48161"/>
            <a:ext cx="1151734" cy="6065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Group 1</a:t>
            </a:r>
            <a:br>
              <a:rPr lang="en-US" altLang="ko-KR"/>
            </a:br>
            <a:r>
              <a:rPr lang="en-US" altLang="ko-KR"/>
              <a:t>Artist</a:t>
            </a:r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D775FDA-A9EC-C939-B0DF-43CB04B7ED7E}"/>
              </a:ext>
            </a:extLst>
          </p:cNvPr>
          <p:cNvGrpSpPr/>
          <p:nvPr/>
        </p:nvGrpSpPr>
        <p:grpSpPr>
          <a:xfrm>
            <a:off x="8324851" y="4292558"/>
            <a:ext cx="3873711" cy="413328"/>
            <a:chOff x="8324851" y="2615723"/>
            <a:chExt cx="3873711" cy="413328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0406701C-D387-1718-0D75-4605EBFFA0F8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BB22C162-55D6-FDDA-C958-5A6B7475619A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F8A636CA-9EA8-A55F-DFB2-ADD690B01CDE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0462199-D1DF-B518-64DD-83A362ADFF37}"/>
              </a:ext>
            </a:extLst>
          </p:cNvPr>
          <p:cNvGrpSpPr/>
          <p:nvPr/>
        </p:nvGrpSpPr>
        <p:grpSpPr>
          <a:xfrm>
            <a:off x="8303079" y="3881737"/>
            <a:ext cx="3873711" cy="413328"/>
            <a:chOff x="8324851" y="2615723"/>
            <a:chExt cx="3873711" cy="413328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9FF9642-51A9-A769-3530-12681E11CF35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8743E694-9E6F-7F31-7C07-67D16F2B3518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6C721BB2-6EDB-DE43-B4AC-CBD8F5A346BA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44E2596-1DC8-72E9-71A8-FBE194327DC7}"/>
              </a:ext>
            </a:extLst>
          </p:cNvPr>
          <p:cNvGrpSpPr/>
          <p:nvPr/>
        </p:nvGrpSpPr>
        <p:grpSpPr>
          <a:xfrm>
            <a:off x="8323253" y="3025939"/>
            <a:ext cx="3873711" cy="413328"/>
            <a:chOff x="8324851" y="2615723"/>
            <a:chExt cx="3873711" cy="413328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CC5247D4-9045-5308-EAD0-57FDC56BEE7C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638B8A7C-061F-F4A6-82B2-1BD910453A3B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651D6539-3365-3B2C-E4E9-BA639D84BA86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6F511FF5-3294-354B-3C57-DC5891BBA1D9}"/>
              </a:ext>
            </a:extLst>
          </p:cNvPr>
          <p:cNvSpPr/>
          <p:nvPr/>
        </p:nvSpPr>
        <p:spPr>
          <a:xfrm>
            <a:off x="8176250" y="3013313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4F22C284-461F-23BF-B036-DC35141D959A}"/>
              </a:ext>
            </a:extLst>
          </p:cNvPr>
          <p:cNvSpPr/>
          <p:nvPr/>
        </p:nvSpPr>
        <p:spPr>
          <a:xfrm>
            <a:off x="8172271" y="389399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AB929A6-7F70-779C-0077-11666E35407E}"/>
              </a:ext>
            </a:extLst>
          </p:cNvPr>
          <p:cNvSpPr/>
          <p:nvPr/>
        </p:nvSpPr>
        <p:spPr>
          <a:xfrm>
            <a:off x="8172575" y="4322695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C4AA772-DEA9-E9D4-CB89-3754733B258E}"/>
              </a:ext>
            </a:extLst>
          </p:cNvPr>
          <p:cNvGrpSpPr/>
          <p:nvPr/>
        </p:nvGrpSpPr>
        <p:grpSpPr>
          <a:xfrm>
            <a:off x="8166993" y="4718890"/>
            <a:ext cx="4031569" cy="420992"/>
            <a:chOff x="8166993" y="2615723"/>
            <a:chExt cx="4031569" cy="420992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A1561B01-8C4F-2F77-89CF-48781DD51277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B2A81B46-3AAF-EE34-49EF-EF26E97AF168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45A6D61E-208D-7D89-558A-35CF2A02AFA9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F0CEFCC8-3449-680F-56E1-23D9664035D0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04B3F8AE-34FB-9169-C34E-F4EE5AED3BCE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44EAAE54-829F-21D4-2240-F7624D323257}"/>
              </a:ext>
            </a:extLst>
          </p:cNvPr>
          <p:cNvSpPr/>
          <p:nvPr/>
        </p:nvSpPr>
        <p:spPr>
          <a:xfrm>
            <a:off x="9876263" y="51232"/>
            <a:ext cx="1151734" cy="60653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Group 2</a:t>
            </a:r>
            <a:br>
              <a:rPr lang="en-US" altLang="ko-KR"/>
            </a:br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B87AB49D-4C6A-FB7B-B9E3-675D15D7E23D}"/>
              </a:ext>
            </a:extLst>
          </p:cNvPr>
          <p:cNvSpPr/>
          <p:nvPr/>
        </p:nvSpPr>
        <p:spPr>
          <a:xfrm>
            <a:off x="11035533" y="43724"/>
            <a:ext cx="1151734" cy="6065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Sort</a:t>
            </a:r>
          </a:p>
          <a:p>
            <a:pPr algn="ctr"/>
            <a:r>
              <a:rPr lang="en-US" altLang="ko-KR"/>
              <a:t>Level</a:t>
            </a:r>
            <a:endParaRPr lang="ko-KR" altLang="en-US"/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647FFD87-BB64-2927-3CB6-71EF506EC757}"/>
              </a:ext>
            </a:extLst>
          </p:cNvPr>
          <p:cNvSpPr/>
          <p:nvPr/>
        </p:nvSpPr>
        <p:spPr>
          <a:xfrm>
            <a:off x="8673431" y="680234"/>
            <a:ext cx="3501366" cy="23827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/>
              <a:t>Filter: Length</a:t>
            </a:r>
            <a:r>
              <a:rPr lang="ko-KR" altLang="en-US" sz="1700"/>
              <a:t>△</a:t>
            </a:r>
            <a:r>
              <a:rPr lang="en-US" altLang="ko-KR" sz="1700"/>
              <a:t>, Score</a:t>
            </a:r>
            <a:r>
              <a:rPr lang="ko-KR" altLang="en-US" sz="1700"/>
              <a:t>▽</a:t>
            </a:r>
            <a:r>
              <a:rPr lang="en-US" altLang="ko-KR" sz="1700"/>
              <a:t>, Ranked</a:t>
            </a:r>
            <a:endParaRPr lang="ko-KR" altLang="en-US" sz="1700"/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43336" y="1083887"/>
            <a:ext cx="3503358" cy="233780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  <p:sp>
        <p:nvSpPr>
          <p:cNvPr id="237" name="직각 삼각형 236">
            <a:extLst>
              <a:ext uri="{FF2B5EF4-FFF2-40B4-BE49-F238E27FC236}">
                <a16:creationId xmlns:a16="http://schemas.microsoft.com/office/drawing/2014/main" id="{EEB6C751-C1D8-39F0-AF3A-2BECFFAD491D}"/>
              </a:ext>
            </a:extLst>
          </p:cNvPr>
          <p:cNvSpPr/>
          <p:nvPr/>
        </p:nvSpPr>
        <p:spPr>
          <a:xfrm>
            <a:off x="3626725" y="836743"/>
            <a:ext cx="478297" cy="47637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✔️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69EA8B9E-B906-5EA6-7015-CB4445E9158B}"/>
              </a:ext>
            </a:extLst>
          </p:cNvPr>
          <p:cNvSpPr/>
          <p:nvPr/>
        </p:nvSpPr>
        <p:spPr>
          <a:xfrm>
            <a:off x="4105022" y="6706582"/>
            <a:ext cx="796436" cy="224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Playback</a:t>
            </a:r>
            <a:endParaRPr lang="ko-KR" altLang="en-US" sz="110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20D3555-F743-C70D-0234-79B61B37B3D2}"/>
              </a:ext>
            </a:extLst>
          </p:cNvPr>
          <p:cNvSpPr/>
          <p:nvPr/>
        </p:nvSpPr>
        <p:spPr>
          <a:xfrm>
            <a:off x="4105022" y="6136670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1.25x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24AD7F1-E1FE-6611-B2B7-D3E813E27ED5}"/>
              </a:ext>
            </a:extLst>
          </p:cNvPr>
          <p:cNvSpPr txBox="1"/>
          <p:nvPr/>
        </p:nvSpPr>
        <p:spPr>
          <a:xfrm>
            <a:off x="3084864" y="6129785"/>
            <a:ext cx="276999" cy="586297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mods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B138F28F-B2E5-D8DF-C431-1DA098D91B86}"/>
              </a:ext>
            </a:extLst>
          </p:cNvPr>
          <p:cNvSpPr/>
          <p:nvPr/>
        </p:nvSpPr>
        <p:spPr>
          <a:xfrm>
            <a:off x="4912766" y="6706582"/>
            <a:ext cx="796436" cy="2246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Arrange</a:t>
            </a:r>
            <a:endParaRPr lang="ko-KR" altLang="en-US" sz="11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A347D4CB-E9A2-55A9-3634-2E8FAC545760}"/>
              </a:ext>
            </a:extLst>
          </p:cNvPr>
          <p:cNvSpPr/>
          <p:nvPr/>
        </p:nvSpPr>
        <p:spPr>
          <a:xfrm>
            <a:off x="4912766" y="6136670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Mirror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D310C023-517B-D5EE-8CD0-D58DA62D9A5A}"/>
              </a:ext>
            </a:extLst>
          </p:cNvPr>
          <p:cNvSpPr/>
          <p:nvPr/>
        </p:nvSpPr>
        <p:spPr>
          <a:xfrm>
            <a:off x="5731387" y="6709818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Vision</a:t>
            </a:r>
            <a:endParaRPr lang="ko-KR" altLang="en-US" sz="11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52B476B1-3BF7-E3A3-2D13-5085C781473E}"/>
              </a:ext>
            </a:extLst>
          </p:cNvPr>
          <p:cNvSpPr/>
          <p:nvPr/>
        </p:nvSpPr>
        <p:spPr>
          <a:xfrm>
            <a:off x="5731387" y="6139906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Hidden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AA90D19-7A50-8CF1-B361-AD772A5FEEE1}"/>
              </a:ext>
            </a:extLst>
          </p:cNvPr>
          <p:cNvSpPr txBox="1"/>
          <p:nvPr/>
        </p:nvSpPr>
        <p:spPr>
          <a:xfrm>
            <a:off x="2872680" y="6127716"/>
            <a:ext cx="276999" cy="711733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>
                <a:solidFill>
                  <a:srgbClr val="92D050"/>
                </a:solidFill>
              </a:rPr>
              <a:t>rank O</a:t>
            </a:r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091A940E-D192-C6D9-721E-7116056E812C}"/>
              </a:ext>
            </a:extLst>
          </p:cNvPr>
          <p:cNvSpPr txBox="1"/>
          <p:nvPr/>
        </p:nvSpPr>
        <p:spPr>
          <a:xfrm>
            <a:off x="3403626" y="5292528"/>
            <a:ext cx="276999" cy="6732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rank 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C85EE1B-84DE-F218-189C-0FE0E7092DB9}"/>
              </a:ext>
            </a:extLst>
          </p:cNvPr>
          <p:cNvSpPr/>
          <p:nvPr/>
        </p:nvSpPr>
        <p:spPr>
          <a:xfrm>
            <a:off x="3308586" y="6712485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Auto</a:t>
            </a:r>
            <a:endParaRPr lang="ko-KR" altLang="en-US" sz="11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E8A5E544-A765-A8C1-5C43-2D45D08AE224}"/>
              </a:ext>
            </a:extLst>
          </p:cNvPr>
          <p:cNvSpPr/>
          <p:nvPr/>
        </p:nvSpPr>
        <p:spPr>
          <a:xfrm>
            <a:off x="3308586" y="6142573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On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0322C941-5561-98D8-DE62-F422B736792E}"/>
              </a:ext>
            </a:extLst>
          </p:cNvPr>
          <p:cNvSpPr/>
          <p:nvPr/>
        </p:nvSpPr>
        <p:spPr>
          <a:xfrm>
            <a:off x="9576771" y="6713958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Ghost</a:t>
            </a:r>
            <a:endParaRPr lang="ko-KR" altLang="en-US" sz="1100"/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EA8B53F3-8DA5-6D92-47A7-113FC8384E51}"/>
              </a:ext>
            </a:extLst>
          </p:cNvPr>
          <p:cNvSpPr/>
          <p:nvPr/>
        </p:nvSpPr>
        <p:spPr>
          <a:xfrm>
            <a:off x="9576771" y="6144046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1.09M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146ED923-61CF-DD42-4CC0-C0C2402BAB10}"/>
              </a:ext>
            </a:extLst>
          </p:cNvPr>
          <p:cNvSpPr/>
          <p:nvPr/>
        </p:nvSpPr>
        <p:spPr>
          <a:xfrm>
            <a:off x="10389954" y="6718430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Attack</a:t>
            </a:r>
            <a:endParaRPr lang="ko-KR" altLang="en-US" sz="1100"/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A4361766-8B9D-9CD2-2481-80D64AA7286B}"/>
              </a:ext>
            </a:extLst>
          </p:cNvPr>
          <p:cNvSpPr/>
          <p:nvPr/>
        </p:nvSpPr>
        <p:spPr>
          <a:xfrm>
            <a:off x="10389954" y="6148518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0 Miss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F1484BD8-BB26-A74D-AF38-9959F394B27E}"/>
              </a:ext>
            </a:extLst>
          </p:cNvPr>
          <p:cNvSpPr/>
          <p:nvPr/>
        </p:nvSpPr>
        <p:spPr>
          <a:xfrm>
            <a:off x="6546857" y="6713958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Judge</a:t>
            </a:r>
            <a:endParaRPr lang="ko-KR" altLang="en-US" sz="1100"/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086AE366-8E2E-A189-F875-4C1620BD85A2}"/>
              </a:ext>
            </a:extLst>
          </p:cNvPr>
          <p:cNvSpPr/>
          <p:nvPr/>
        </p:nvSpPr>
        <p:spPr>
          <a:xfrm>
            <a:off x="6546857" y="6144046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O2Jam</a:t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(name)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DCA6AB43-336B-0C29-B9F0-4C4D47B3423A}"/>
              </a:ext>
            </a:extLst>
          </p:cNvPr>
          <p:cNvSpPr/>
          <p:nvPr/>
        </p:nvSpPr>
        <p:spPr>
          <a:xfrm>
            <a:off x="7352177" y="6707991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Dynamic</a:t>
            </a:r>
            <a:endParaRPr lang="ko-KR" altLang="en-US" sz="1100"/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1E535B45-A07F-3327-01D2-6852F16CECC2}"/>
              </a:ext>
            </a:extLst>
          </p:cNvPr>
          <p:cNvSpPr/>
          <p:nvPr/>
        </p:nvSpPr>
        <p:spPr>
          <a:xfrm>
            <a:off x="7352177" y="6138079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1x</a:t>
            </a:r>
            <a:br>
              <a:rPr lang="en-US" altLang="ko-KR" sz="1100">
                <a:solidFill>
                  <a:schemeClr val="tx1"/>
                </a:solidFill>
              </a:rPr>
            </a:br>
            <a:r>
              <a:rPr lang="en-US" altLang="ko-KR" sz="1100">
                <a:solidFill>
                  <a:schemeClr val="tx1"/>
                </a:solidFill>
              </a:rPr>
              <a:t>(default)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4B489ADB-7486-68EB-4C26-85119143B7B0}"/>
              </a:ext>
            </a:extLst>
          </p:cNvPr>
          <p:cNvSpPr/>
          <p:nvPr/>
        </p:nvSpPr>
        <p:spPr>
          <a:xfrm>
            <a:off x="8156475" y="6720775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Notes</a:t>
            </a:r>
            <a:endParaRPr lang="ko-KR" altLang="en-US" sz="1100"/>
          </a:p>
        </p:txBody>
      </p:sp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28C3A93C-8DD5-29CA-25C2-3EC08AE08F28}"/>
              </a:ext>
            </a:extLst>
          </p:cNvPr>
          <p:cNvSpPr/>
          <p:nvPr/>
        </p:nvSpPr>
        <p:spPr>
          <a:xfrm>
            <a:off x="8156475" y="6150863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Stakato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37" name="사각형: 둥근 모서리 1036">
            <a:extLst>
              <a:ext uri="{FF2B5EF4-FFF2-40B4-BE49-F238E27FC236}">
                <a16:creationId xmlns:a16="http://schemas.microsoft.com/office/drawing/2014/main" id="{443C4598-0F0E-D87A-4862-A969EC8D7637}"/>
              </a:ext>
            </a:extLst>
          </p:cNvPr>
          <p:cNvSpPr/>
          <p:nvPr/>
        </p:nvSpPr>
        <p:spPr>
          <a:xfrm>
            <a:off x="7298235" y="4590765"/>
            <a:ext cx="818239" cy="139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Full LN</a:t>
            </a:r>
          </a:p>
          <a:p>
            <a:pPr algn="ctr"/>
            <a:r>
              <a:rPr lang="en-US" altLang="ko-KR" sz="1200"/>
              <a:t>Inverse</a:t>
            </a:r>
            <a:br>
              <a:rPr lang="en-US" altLang="ko-KR" sz="1200"/>
            </a:br>
            <a:r>
              <a:rPr lang="en-US" altLang="ko-KR" sz="1200"/>
              <a:t>No LN</a:t>
            </a:r>
          </a:p>
          <a:p>
            <a:pPr algn="ctr"/>
            <a:r>
              <a:rPr lang="en-US" altLang="ko-KR" sz="1200"/>
              <a:t>Stakato</a:t>
            </a:r>
          </a:p>
          <a:p>
            <a:pPr algn="ctr"/>
            <a:r>
              <a:rPr lang="en-US" altLang="ko-KR" sz="1200"/>
              <a:t>Mono</a:t>
            </a:r>
            <a:br>
              <a:rPr lang="en-US" altLang="ko-KR" sz="1200"/>
            </a:br>
            <a:r>
              <a:rPr lang="en-US" altLang="ko-KR" sz="1200"/>
              <a:t>(Drum)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BF7684FC-AD8A-3169-8327-598B35E08204}"/>
              </a:ext>
            </a:extLst>
          </p:cNvPr>
          <p:cNvSpPr txBox="1"/>
          <p:nvPr/>
        </p:nvSpPr>
        <p:spPr>
          <a:xfrm>
            <a:off x="9324464" y="6122275"/>
            <a:ext cx="276999" cy="75522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Target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2BA11A38-F0EB-5F46-2336-97C760EA99F5}"/>
              </a:ext>
            </a:extLst>
          </p:cNvPr>
          <p:cNvSpPr txBox="1"/>
          <p:nvPr/>
        </p:nvSpPr>
        <p:spPr>
          <a:xfrm>
            <a:off x="9112334" y="6144575"/>
            <a:ext cx="276999" cy="76935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Stop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28AC2B9E-EB5E-273F-F516-1CD62BFFBCA3}"/>
              </a:ext>
            </a:extLst>
          </p:cNvPr>
          <p:cNvSpPr txBox="1"/>
          <p:nvPr/>
        </p:nvSpPr>
        <p:spPr>
          <a:xfrm>
            <a:off x="3666713" y="5307808"/>
            <a:ext cx="276999" cy="76935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Alert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042" name="사각형: 둥근 모서리 1041">
            <a:extLst>
              <a:ext uri="{FF2B5EF4-FFF2-40B4-BE49-F238E27FC236}">
                <a16:creationId xmlns:a16="http://schemas.microsoft.com/office/drawing/2014/main" id="{81718BEC-0F9D-1B91-7598-7319EC2FC0D8}"/>
              </a:ext>
            </a:extLst>
          </p:cNvPr>
          <p:cNvSpPr/>
          <p:nvPr/>
        </p:nvSpPr>
        <p:spPr>
          <a:xfrm>
            <a:off x="11252718" y="6331469"/>
            <a:ext cx="893976" cy="2629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/>
              <a:t> 921</a:t>
            </a:r>
            <a:endParaRPr lang="ko-KR" altLang="en-US" sz="1600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199E3A42-9475-1A37-E6EE-1231E26D77EE}"/>
              </a:ext>
            </a:extLst>
          </p:cNvPr>
          <p:cNvSpPr txBox="1"/>
          <p:nvPr/>
        </p:nvSpPr>
        <p:spPr>
          <a:xfrm>
            <a:off x="11672788" y="6415415"/>
            <a:ext cx="530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/>
              <a:t>/960fps</a:t>
            </a:r>
            <a:endParaRPr lang="ko-KR" altLang="en-US" sz="800"/>
          </a:p>
        </p:txBody>
      </p:sp>
      <p:sp>
        <p:nvSpPr>
          <p:cNvPr id="1044" name="사각형: 둥근 모서리 1043">
            <a:extLst>
              <a:ext uri="{FF2B5EF4-FFF2-40B4-BE49-F238E27FC236}">
                <a16:creationId xmlns:a16="http://schemas.microsoft.com/office/drawing/2014/main" id="{F4498DC6-4C28-CB91-7539-7CC9933D241C}"/>
              </a:ext>
            </a:extLst>
          </p:cNvPr>
          <p:cNvSpPr/>
          <p:nvPr/>
        </p:nvSpPr>
        <p:spPr>
          <a:xfrm>
            <a:off x="11252718" y="6635519"/>
            <a:ext cx="893976" cy="2629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/>
              <a:t>    1.1</a:t>
            </a:r>
            <a:endParaRPr lang="ko-KR" altLang="en-US" sz="1600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C9DF4068-86FB-F37F-1835-5161F1F76A64}"/>
              </a:ext>
            </a:extLst>
          </p:cNvPr>
          <p:cNvSpPr txBox="1"/>
          <p:nvPr/>
        </p:nvSpPr>
        <p:spPr>
          <a:xfrm>
            <a:off x="11872681" y="6696663"/>
            <a:ext cx="3193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/>
              <a:t>ms</a:t>
            </a:r>
            <a:endParaRPr lang="ko-KR" altLang="en-US" sz="800"/>
          </a:p>
        </p:txBody>
      </p:sp>
      <p:sp>
        <p:nvSpPr>
          <p:cNvPr id="1046" name="사각형: 둥근 모서리 1045">
            <a:extLst>
              <a:ext uri="{FF2B5EF4-FFF2-40B4-BE49-F238E27FC236}">
                <a16:creationId xmlns:a16="http://schemas.microsoft.com/office/drawing/2014/main" id="{26B96FD1-AAD7-DC13-F0AC-9A5B7B450A28}"/>
              </a:ext>
            </a:extLst>
          </p:cNvPr>
          <p:cNvSpPr/>
          <p:nvPr/>
        </p:nvSpPr>
        <p:spPr>
          <a:xfrm>
            <a:off x="5170514" y="4588708"/>
            <a:ext cx="1121746" cy="139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Hidden</a:t>
            </a:r>
          </a:p>
          <a:p>
            <a:pPr algn="ctr"/>
            <a:r>
              <a:rPr lang="en-US" altLang="ko-KR" sz="1200"/>
              <a:t>(Fade Out)</a:t>
            </a:r>
          </a:p>
          <a:p>
            <a:pPr algn="ctr"/>
            <a:r>
              <a:rPr lang="en-US" altLang="ko-KR" sz="1200"/>
              <a:t>Sudden</a:t>
            </a:r>
          </a:p>
          <a:p>
            <a:pPr algn="ctr"/>
            <a:r>
              <a:rPr lang="en-US" altLang="ko-KR" sz="1200"/>
              <a:t>(Fade In)</a:t>
            </a:r>
          </a:p>
        </p:txBody>
      </p:sp>
      <p:sp>
        <p:nvSpPr>
          <p:cNvPr id="1047" name="사각형: 둥근 모서리 1046">
            <a:extLst>
              <a:ext uri="{FF2B5EF4-FFF2-40B4-BE49-F238E27FC236}">
                <a16:creationId xmlns:a16="http://schemas.microsoft.com/office/drawing/2014/main" id="{1468B616-7B84-B411-7B6E-7459DF152AF8}"/>
              </a:ext>
            </a:extLst>
          </p:cNvPr>
          <p:cNvSpPr/>
          <p:nvPr/>
        </p:nvSpPr>
        <p:spPr>
          <a:xfrm>
            <a:off x="5110652" y="3086921"/>
            <a:ext cx="2640678" cy="139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/>
              <a:t>Kool     20 </a:t>
            </a:r>
            <a:r>
              <a:rPr lang="en-US" altLang="ko-KR" sz="1200">
                <a:sym typeface="Wingdings" panose="05000000000000000000" pitchFamily="2" charset="2"/>
              </a:rPr>
              <a:t> 18ms (-2)   [+] [--]</a:t>
            </a:r>
            <a:endParaRPr lang="en-US" altLang="ko-KR" sz="1200"/>
          </a:p>
          <a:p>
            <a:r>
              <a:rPr lang="en-US" altLang="ko-KR" sz="1200"/>
              <a:t>Cool     45 </a:t>
            </a:r>
            <a:r>
              <a:rPr lang="en-US" altLang="ko-KR" sz="1200">
                <a:sym typeface="Wingdings" panose="05000000000000000000" pitchFamily="2" charset="2"/>
              </a:rPr>
              <a:t> 30ms (-15) [+] [--]</a:t>
            </a:r>
            <a:endParaRPr lang="en-US" altLang="ko-KR" sz="1200"/>
          </a:p>
          <a:p>
            <a:r>
              <a:rPr lang="en-US" altLang="ko-KR" sz="1200"/>
              <a:t>Good    75 </a:t>
            </a:r>
            <a:r>
              <a:rPr lang="en-US" altLang="ko-KR" sz="1200">
                <a:sym typeface="Wingdings" panose="05000000000000000000" pitchFamily="2" charset="2"/>
              </a:rPr>
              <a:t> 75</a:t>
            </a:r>
            <a:endParaRPr lang="en-US" altLang="ko-KR" sz="1200"/>
          </a:p>
          <a:p>
            <a:r>
              <a:rPr lang="en-US" altLang="ko-KR" sz="1200"/>
              <a:t>Bad    110 </a:t>
            </a:r>
            <a:r>
              <a:rPr lang="en-US" altLang="ko-KR" sz="1200">
                <a:sym typeface="Wingdings" panose="05000000000000000000" pitchFamily="2" charset="2"/>
              </a:rPr>
              <a:t> 110</a:t>
            </a:r>
            <a:endParaRPr lang="en-US" altLang="ko-KR" sz="1200"/>
          </a:p>
          <a:p>
            <a:r>
              <a:rPr lang="en-US" altLang="ko-KR" sz="1200"/>
              <a:t>Miss   150 </a:t>
            </a:r>
            <a:r>
              <a:rPr lang="en-US" altLang="ko-KR" sz="1200">
                <a:sym typeface="Wingdings" panose="05000000000000000000" pitchFamily="2" charset="2"/>
              </a:rPr>
              <a:t> 150</a:t>
            </a:r>
            <a:endParaRPr lang="en-US" altLang="ko-KR" sz="1200"/>
          </a:p>
        </p:txBody>
      </p:sp>
      <p:sp>
        <p:nvSpPr>
          <p:cNvPr id="1048" name="사각형: 둥근 모서리 1047">
            <a:extLst>
              <a:ext uri="{FF2B5EF4-FFF2-40B4-BE49-F238E27FC236}">
                <a16:creationId xmlns:a16="http://schemas.microsoft.com/office/drawing/2014/main" id="{00E44F4F-5C25-C005-6ABE-4B948C50DE29}"/>
              </a:ext>
            </a:extLst>
          </p:cNvPr>
          <p:cNvSpPr/>
          <p:nvPr/>
        </p:nvSpPr>
        <p:spPr>
          <a:xfrm>
            <a:off x="4039365" y="5266732"/>
            <a:ext cx="1043609" cy="769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0.5~2.0x</a:t>
            </a:r>
          </a:p>
          <a:p>
            <a:pPr algn="ctr"/>
            <a:r>
              <a:rPr lang="en-US" altLang="ko-KR" sz="1200"/>
              <a:t>Lv. XX</a:t>
            </a:r>
          </a:p>
        </p:txBody>
      </p:sp>
      <p:sp>
        <p:nvSpPr>
          <p:cNvPr id="1049" name="사각형: 둥근 모서리 1048">
            <a:extLst>
              <a:ext uri="{FF2B5EF4-FFF2-40B4-BE49-F238E27FC236}">
                <a16:creationId xmlns:a16="http://schemas.microsoft.com/office/drawing/2014/main" id="{42B6D1B5-0246-8137-918F-7A4C2FB362E9}"/>
              </a:ext>
            </a:extLst>
          </p:cNvPr>
          <p:cNvSpPr/>
          <p:nvPr/>
        </p:nvSpPr>
        <p:spPr>
          <a:xfrm>
            <a:off x="4018292" y="4511760"/>
            <a:ext cx="1083043" cy="685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Mirror</a:t>
            </a:r>
          </a:p>
          <a:p>
            <a:pPr algn="ctr"/>
            <a:r>
              <a:rPr lang="en-US" altLang="ko-KR" sz="1200"/>
              <a:t>Random</a:t>
            </a:r>
          </a:p>
          <a:p>
            <a:pPr algn="ctr"/>
            <a:r>
              <a:rPr lang="en-US" altLang="ko-KR" sz="1200"/>
              <a:t>Shuffle</a:t>
            </a:r>
          </a:p>
        </p:txBody>
      </p:sp>
      <p:sp>
        <p:nvSpPr>
          <p:cNvPr id="1050" name="사각형: 둥근 모서리 1049">
            <a:extLst>
              <a:ext uri="{FF2B5EF4-FFF2-40B4-BE49-F238E27FC236}">
                <a16:creationId xmlns:a16="http://schemas.microsoft.com/office/drawing/2014/main" id="{2E56EF72-47CE-A9AE-4977-14CC45CFE8A2}"/>
              </a:ext>
            </a:extLst>
          </p:cNvPr>
          <p:cNvSpPr/>
          <p:nvPr/>
        </p:nvSpPr>
        <p:spPr>
          <a:xfrm>
            <a:off x="5461662" y="1618498"/>
            <a:ext cx="2640678" cy="139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/>
              <a:t>Score ~1.1M</a:t>
            </a:r>
          </a:p>
          <a:p>
            <a:r>
              <a:rPr lang="en-US" altLang="ko-KR" sz="1200"/>
              <a:t>Max Combo 0~</a:t>
            </a:r>
          </a:p>
          <a:p>
            <a:r>
              <a:rPr lang="en-US" altLang="ko-KR" sz="1200"/>
              <a:t>Miss ~0</a:t>
            </a:r>
          </a:p>
          <a:p>
            <a:r>
              <a:rPr lang="en-US" altLang="ko-KR" sz="1200"/>
              <a:t>Bad ~0 (Miss 0 is prerequisite)</a:t>
            </a:r>
          </a:p>
          <a:p>
            <a:r>
              <a:rPr lang="en-US" altLang="ko-KR" sz="1200"/>
              <a:t>Good ~0</a:t>
            </a:r>
          </a:p>
          <a:p>
            <a:r>
              <a:rPr lang="en-US" altLang="ko-KR" sz="1200"/>
              <a:t>Cool ~0</a:t>
            </a:r>
          </a:p>
        </p:txBody>
      </p:sp>
      <p:sp>
        <p:nvSpPr>
          <p:cNvPr id="1051" name="사각형: 둥근 모서리 1050">
            <a:extLst>
              <a:ext uri="{FF2B5EF4-FFF2-40B4-BE49-F238E27FC236}">
                <a16:creationId xmlns:a16="http://schemas.microsoft.com/office/drawing/2014/main" id="{43428F13-BF25-E365-F384-AB2C95D24185}"/>
              </a:ext>
            </a:extLst>
          </p:cNvPr>
          <p:cNvSpPr/>
          <p:nvPr/>
        </p:nvSpPr>
        <p:spPr>
          <a:xfrm>
            <a:off x="3585105" y="2315759"/>
            <a:ext cx="1362746" cy="139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/>
              <a:t>Score ~1.1M</a:t>
            </a:r>
          </a:p>
          <a:p>
            <a:r>
              <a:rPr lang="en-US" altLang="ko-KR" sz="1200"/>
              <a:t>Local Best</a:t>
            </a:r>
          </a:p>
          <a:p>
            <a:r>
              <a:rPr lang="en-US" altLang="ko-KR" sz="1200"/>
              <a:t>Global Best</a:t>
            </a:r>
          </a:p>
          <a:p>
            <a:r>
              <a:rPr lang="en-US" altLang="ko-KR" sz="1200"/>
              <a:t>Rival (including me)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45AAF9-FCAF-6D4A-A5A3-28B24EE7751A}"/>
              </a:ext>
            </a:extLst>
          </p:cNvPr>
          <p:cNvSpPr txBox="1"/>
          <p:nvPr/>
        </p:nvSpPr>
        <p:spPr>
          <a:xfrm>
            <a:off x="760" y="6131577"/>
            <a:ext cx="2682325" cy="8211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tIns="36000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Speed: 150 (520ms)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Volume: 25 | 25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Offset: -65ms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9645A-28CB-9889-333A-2FE9D0DD3AFF}"/>
              </a:ext>
            </a:extLst>
          </p:cNvPr>
          <p:cNvSpPr txBox="1"/>
          <p:nvPr/>
        </p:nvSpPr>
        <p:spPr>
          <a:xfrm>
            <a:off x="1616188" y="6461113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chemeClr val="bg1">
                    <a:lumMod val="75000"/>
                  </a:schemeClr>
                </a:solidFill>
              </a:rPr>
              <a:t>(glows when hover)</a:t>
            </a:r>
          </a:p>
          <a:p>
            <a:pPr algn="r"/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settings</a:t>
            </a:r>
            <a:endParaRPr lang="ko-KR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그림 202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CCAAA530-743D-CEF5-745C-6869088C6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" y="81205"/>
            <a:ext cx="12190017" cy="6858000"/>
          </a:xfrm>
          <a:prstGeom prst="rect">
            <a:avLst/>
          </a:prstGeom>
        </p:spPr>
      </p:pic>
      <p:sp>
        <p:nvSpPr>
          <p:cNvPr id="227" name="사각형: 둥근 모서리 226">
            <a:extLst>
              <a:ext uri="{FF2B5EF4-FFF2-40B4-BE49-F238E27FC236}">
                <a16:creationId xmlns:a16="http://schemas.microsoft.com/office/drawing/2014/main" id="{D6E2680D-8972-0887-642F-DEF60BC56BB9}"/>
              </a:ext>
            </a:extLst>
          </p:cNvPr>
          <p:cNvSpPr/>
          <p:nvPr/>
        </p:nvSpPr>
        <p:spPr>
          <a:xfrm>
            <a:off x="8169171" y="6404898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9CFD3224-D6CD-773C-4245-70A409A843A7}"/>
              </a:ext>
            </a:extLst>
          </p:cNvPr>
          <p:cNvGrpSpPr/>
          <p:nvPr/>
        </p:nvGrpSpPr>
        <p:grpSpPr>
          <a:xfrm>
            <a:off x="8299979" y="6392639"/>
            <a:ext cx="3873711" cy="413328"/>
            <a:chOff x="8324851" y="2615723"/>
            <a:chExt cx="3873711" cy="413328"/>
          </a:xfrm>
        </p:grpSpPr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50989948-CED4-1F67-7656-7E6E7BC55339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id="{0379E24A-A3FC-11B1-2265-81312E9FB544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226" name="사각형: 둥근 모서리 225">
              <a:extLst>
                <a:ext uri="{FF2B5EF4-FFF2-40B4-BE49-F238E27FC236}">
                  <a16:creationId xmlns:a16="http://schemas.microsoft.com/office/drawing/2014/main" id="{3F5BD73C-08C7-D239-A90A-ED644B8E1758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6DD5A592-9AE7-D7DC-6051-B62AE6CA343B}"/>
              </a:ext>
            </a:extLst>
          </p:cNvPr>
          <p:cNvGrpSpPr/>
          <p:nvPr/>
        </p:nvGrpSpPr>
        <p:grpSpPr>
          <a:xfrm>
            <a:off x="-606" y="6193367"/>
            <a:ext cx="12224759" cy="792651"/>
            <a:chOff x="-26197" y="4812368"/>
            <a:chExt cx="12224759" cy="792651"/>
          </a:xfrm>
        </p:grpSpPr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14D7F888-E03A-E1D6-57D6-0FB3C3B1A827}"/>
                </a:ext>
              </a:extLst>
            </p:cNvPr>
            <p:cNvSpPr/>
            <p:nvPr/>
          </p:nvSpPr>
          <p:spPr>
            <a:xfrm flipV="1">
              <a:off x="-11308" y="4827490"/>
              <a:ext cx="12209870" cy="777529"/>
            </a:xfrm>
            <a:custGeom>
              <a:avLst/>
              <a:gdLst>
                <a:gd name="connsiteX0" fmla="*/ 0 w 4311941"/>
                <a:gd name="connsiteY0" fmla="*/ 1283516 h 1327406"/>
                <a:gd name="connsiteX1" fmla="*/ 1996580 w 4311941"/>
                <a:gd name="connsiteY1" fmla="*/ 1266738 h 1327406"/>
                <a:gd name="connsiteX2" fmla="*/ 3028426 w 4311941"/>
                <a:gd name="connsiteY2" fmla="*/ 696286 h 1327406"/>
                <a:gd name="connsiteX3" fmla="*/ 4009938 w 4311941"/>
                <a:gd name="connsiteY3" fmla="*/ 352338 h 1327406"/>
                <a:gd name="connsiteX4" fmla="*/ 4311941 w 4311941"/>
                <a:gd name="connsiteY4" fmla="*/ 0 h 1327406"/>
                <a:gd name="connsiteX0" fmla="*/ 0 w 4311941"/>
                <a:gd name="connsiteY0" fmla="*/ 1283516 h 1314688"/>
                <a:gd name="connsiteX1" fmla="*/ 1996580 w 4311941"/>
                <a:gd name="connsiteY1" fmla="*/ 1266738 h 1314688"/>
                <a:gd name="connsiteX2" fmla="*/ 3028426 w 4311941"/>
                <a:gd name="connsiteY2" fmla="*/ 696286 h 1314688"/>
                <a:gd name="connsiteX3" fmla="*/ 4009938 w 4311941"/>
                <a:gd name="connsiteY3" fmla="*/ 352338 h 1314688"/>
                <a:gd name="connsiteX4" fmla="*/ 4311941 w 4311941"/>
                <a:gd name="connsiteY4" fmla="*/ 0 h 1314688"/>
                <a:gd name="connsiteX0" fmla="*/ 0 w 4311941"/>
                <a:gd name="connsiteY0" fmla="*/ 1283516 h 1294528"/>
                <a:gd name="connsiteX1" fmla="*/ 1996580 w 4311941"/>
                <a:gd name="connsiteY1" fmla="*/ 1233182 h 1294528"/>
                <a:gd name="connsiteX2" fmla="*/ 3028426 w 4311941"/>
                <a:gd name="connsiteY2" fmla="*/ 696286 h 1294528"/>
                <a:gd name="connsiteX3" fmla="*/ 4009938 w 4311941"/>
                <a:gd name="connsiteY3" fmla="*/ 352338 h 1294528"/>
                <a:gd name="connsiteX4" fmla="*/ 4311941 w 4311941"/>
                <a:gd name="connsiteY4" fmla="*/ 0 h 129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1941" h="1294528">
                  <a:moveTo>
                    <a:pt x="0" y="1283516"/>
                  </a:moveTo>
                  <a:cubicBezTo>
                    <a:pt x="729143" y="1282118"/>
                    <a:pt x="1491842" y="1331054"/>
                    <a:pt x="1996580" y="1233182"/>
                  </a:cubicBezTo>
                  <a:cubicBezTo>
                    <a:pt x="2501318" y="1135310"/>
                    <a:pt x="2692866" y="843093"/>
                    <a:pt x="3028426" y="696286"/>
                  </a:cubicBezTo>
                  <a:cubicBezTo>
                    <a:pt x="3363986" y="549479"/>
                    <a:pt x="3796019" y="468386"/>
                    <a:pt x="4009938" y="352338"/>
                  </a:cubicBezTo>
                  <a:cubicBezTo>
                    <a:pt x="4223857" y="236290"/>
                    <a:pt x="4263005" y="57325"/>
                    <a:pt x="4311941" y="0"/>
                  </a:cubicBezTo>
                </a:path>
              </a:pathLst>
            </a:cu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이등변 삼각형 227">
              <a:extLst>
                <a:ext uri="{FF2B5EF4-FFF2-40B4-BE49-F238E27FC236}">
                  <a16:creationId xmlns:a16="http://schemas.microsoft.com/office/drawing/2014/main" id="{0A4D90DB-6C7E-3613-CF60-C2BDB8CC4667}"/>
                </a:ext>
              </a:extLst>
            </p:cNvPr>
            <p:cNvSpPr/>
            <p:nvPr/>
          </p:nvSpPr>
          <p:spPr>
            <a:xfrm>
              <a:off x="-26197" y="4812368"/>
              <a:ext cx="12104317" cy="709844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E9B92A73-0DA3-5670-39CA-E2D88FAD69BA}"/>
              </a:ext>
            </a:extLst>
          </p:cNvPr>
          <p:cNvGrpSpPr/>
          <p:nvPr/>
        </p:nvGrpSpPr>
        <p:grpSpPr>
          <a:xfrm>
            <a:off x="8315519" y="926137"/>
            <a:ext cx="3873711" cy="413328"/>
            <a:chOff x="8324851" y="2615723"/>
            <a:chExt cx="3873711" cy="413328"/>
          </a:xfrm>
        </p:grpSpPr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6B707D44-B98A-ED01-8BBA-2D890C39BDAA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E32B91AE-39AB-B37B-8092-E5DF5FBDD584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99" name="사각형: 둥근 모서리 198">
              <a:extLst>
                <a:ext uri="{FF2B5EF4-FFF2-40B4-BE49-F238E27FC236}">
                  <a16:creationId xmlns:a16="http://schemas.microsoft.com/office/drawing/2014/main" id="{19B4A74B-68A6-295A-C699-55C13D4AD9EC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4E92E686-2382-FF40-E9C7-A45CAFCF0F00}"/>
              </a:ext>
            </a:extLst>
          </p:cNvPr>
          <p:cNvSpPr/>
          <p:nvPr/>
        </p:nvSpPr>
        <p:spPr>
          <a:xfrm>
            <a:off x="8179860" y="923025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129CBB2-0AA7-1BFE-602C-BABC41168A20}"/>
              </a:ext>
            </a:extLst>
          </p:cNvPr>
          <p:cNvSpPr/>
          <p:nvPr/>
        </p:nvSpPr>
        <p:spPr>
          <a:xfrm>
            <a:off x="5572" y="1543"/>
            <a:ext cx="12180704" cy="117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CA69526A-9C0F-1072-E782-DE7CE04FE67E}"/>
              </a:ext>
            </a:extLst>
          </p:cNvPr>
          <p:cNvGrpSpPr/>
          <p:nvPr/>
        </p:nvGrpSpPr>
        <p:grpSpPr>
          <a:xfrm>
            <a:off x="8299979" y="5972766"/>
            <a:ext cx="3873711" cy="413328"/>
            <a:chOff x="8324851" y="2615723"/>
            <a:chExt cx="3873711" cy="413328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80DC81E7-0E26-C21B-9A6E-2DDE113E9F0E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86" name="사각형: 둥근 모서리 185">
              <a:extLst>
                <a:ext uri="{FF2B5EF4-FFF2-40B4-BE49-F238E27FC236}">
                  <a16:creationId xmlns:a16="http://schemas.microsoft.com/office/drawing/2014/main" id="{72CF30DA-6020-7260-1F10-788E19E71786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88" name="사각형: 둥근 모서리 187">
              <a:extLst>
                <a:ext uri="{FF2B5EF4-FFF2-40B4-BE49-F238E27FC236}">
                  <a16:creationId xmlns:a16="http://schemas.microsoft.com/office/drawing/2014/main" id="{CED0C561-997B-EBF2-B2C2-36E3D3682493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A2B31689-407B-6BDF-9E71-D3DCD63457D6}"/>
              </a:ext>
            </a:extLst>
          </p:cNvPr>
          <p:cNvSpPr/>
          <p:nvPr/>
        </p:nvSpPr>
        <p:spPr>
          <a:xfrm>
            <a:off x="8169171" y="5985025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E4B13708-A5C5-E186-B8EB-BEDB42E4BAE2}"/>
              </a:ext>
            </a:extLst>
          </p:cNvPr>
          <p:cNvGrpSpPr/>
          <p:nvPr/>
        </p:nvGrpSpPr>
        <p:grpSpPr>
          <a:xfrm>
            <a:off x="8315531" y="5549775"/>
            <a:ext cx="3873711" cy="413328"/>
            <a:chOff x="8324851" y="2615723"/>
            <a:chExt cx="3873711" cy="413328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0AFF4B9F-143E-D74B-7878-018DA957AC9D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BB597777-3D9D-73AE-7DC4-D5CEFC638E8B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3C84EF42-01F0-1D24-93C7-CCA12490B9AF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EAB72942-D0B8-70E8-E972-6E05AC5608D0}"/>
              </a:ext>
            </a:extLst>
          </p:cNvPr>
          <p:cNvGrpSpPr/>
          <p:nvPr/>
        </p:nvGrpSpPr>
        <p:grpSpPr>
          <a:xfrm>
            <a:off x="8315531" y="5123443"/>
            <a:ext cx="3873711" cy="413328"/>
            <a:chOff x="8324851" y="2615723"/>
            <a:chExt cx="3873711" cy="413328"/>
          </a:xfrm>
        </p:grpSpPr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FF6F9822-6BC6-ACF9-3778-3A4C6B279B2F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6ADFB7FB-FF83-80F1-09ED-B4C9E8F0693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CE481DD9-B8EE-2758-E25F-4A8EF8793D14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06F394D0-BEE4-3506-1835-B2E957BF062A}"/>
              </a:ext>
            </a:extLst>
          </p:cNvPr>
          <p:cNvSpPr/>
          <p:nvPr/>
        </p:nvSpPr>
        <p:spPr>
          <a:xfrm>
            <a:off x="8179872" y="5120331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D2DFD29E-704D-605C-12AB-F75AD9BEF93A}"/>
              </a:ext>
            </a:extLst>
          </p:cNvPr>
          <p:cNvSpPr/>
          <p:nvPr/>
        </p:nvSpPr>
        <p:spPr>
          <a:xfrm>
            <a:off x="8184723" y="5562034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3" y="375192"/>
            <a:ext cx="668108" cy="660517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254370" y="630064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11297" y="11711"/>
            <a:ext cx="3162472" cy="26180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omic Sans MS" panose="030F0702030302020204" pitchFamily="66" charset="0"/>
              </a:rPr>
              <a:t>Mode: Piano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4192317" y="630064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tx1"/>
                </a:solidFill>
                <a:latin typeface="Comic Sans MS" panose="030F0702030302020204" pitchFamily="66" charset="0"/>
              </a:rPr>
              <a:t>Settings</a:t>
            </a:r>
            <a:br>
              <a:rPr lang="en-US" altLang="ko-KR" sz="1050" b="1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altLang="ko-KR" sz="1050" b="1">
                <a:solidFill>
                  <a:schemeClr val="tx1"/>
                </a:solidFill>
                <a:latin typeface="Comic Sans MS" panose="030F0702030302020204" pitchFamily="66" charset="0"/>
              </a:rPr>
              <a:t>[skin name]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587585" y="171205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587585" y="1711872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A02D45-E130-7B9D-3779-2800423BA352}"/>
              </a:ext>
            </a:extLst>
          </p:cNvPr>
          <p:cNvSpPr/>
          <p:nvPr/>
        </p:nvSpPr>
        <p:spPr>
          <a:xfrm>
            <a:off x="2683086" y="171187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EFCA9EC-BFEC-F3F6-2392-E9D006F7FC1B}"/>
              </a:ext>
            </a:extLst>
          </p:cNvPr>
          <p:cNvSpPr/>
          <p:nvPr/>
        </p:nvSpPr>
        <p:spPr>
          <a:xfrm>
            <a:off x="35135" y="171187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8" name="그래픽 97" descr="도토리 단색으로 채워진">
            <a:extLst>
              <a:ext uri="{FF2B5EF4-FFF2-40B4-BE49-F238E27FC236}">
                <a16:creationId xmlns:a16="http://schemas.microsoft.com/office/drawing/2014/main" id="{C55542D3-A065-8EBB-56DB-8ECA18250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606" y="1695325"/>
            <a:ext cx="587584" cy="587584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04CE59F6-F44E-C787-A9DF-1C40E7927EC3}"/>
              </a:ext>
            </a:extLst>
          </p:cNvPr>
          <p:cNvGrpSpPr/>
          <p:nvPr/>
        </p:nvGrpSpPr>
        <p:grpSpPr>
          <a:xfrm>
            <a:off x="3385391" y="111425"/>
            <a:ext cx="5068450" cy="931016"/>
            <a:chOff x="3385391" y="279377"/>
            <a:chExt cx="5068450" cy="931016"/>
          </a:xfrm>
        </p:grpSpPr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63F021A7-9314-7A94-F307-379CA689F1DA}"/>
                </a:ext>
              </a:extLst>
            </p:cNvPr>
            <p:cNvSpPr/>
            <p:nvPr/>
          </p:nvSpPr>
          <p:spPr>
            <a:xfrm>
              <a:off x="3412117" y="279377"/>
              <a:ext cx="5022966" cy="93101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endPara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</a:t>
              </a:r>
              <a:endPara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Normal</a:t>
              </a:r>
            </a:p>
          </p:txBody>
        </p: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5364F883-7853-E8E6-D1B1-EDE44391055F}"/>
                </a:ext>
              </a:extLst>
            </p:cNvPr>
            <p:cNvSpPr/>
            <p:nvPr/>
          </p:nvSpPr>
          <p:spPr>
            <a:xfrm>
              <a:off x="7118109" y="1003990"/>
              <a:ext cx="1308096" cy="20111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Ranked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12CE051A-C448-A759-B16C-D70717128DBE}"/>
                </a:ext>
              </a:extLst>
            </p:cNvPr>
            <p:cNvSpPr/>
            <p:nvPr/>
          </p:nvSpPr>
          <p:spPr>
            <a:xfrm>
              <a:off x="3430876" y="327428"/>
              <a:ext cx="1411622" cy="20002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地球ヤバイ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3F097EA9-1A24-B0CE-3106-5D1C4A380F35}"/>
                </a:ext>
              </a:extLst>
            </p:cNvPr>
            <p:cNvSpPr/>
            <p:nvPr/>
          </p:nvSpPr>
          <p:spPr>
            <a:xfrm>
              <a:off x="3385391" y="814535"/>
              <a:ext cx="1785236" cy="36450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latin typeface="Comic Sans MS" panose="030F0702030302020204" pitchFamily="66" charset="0"/>
                </a:rPr>
                <a:t>03:28</a:t>
              </a:r>
            </a:p>
            <a:p>
              <a:r>
                <a:rPr lang="en-US" altLang="ko-KR" sz="1200" dirty="0">
                  <a:latin typeface="Comic Sans MS" panose="030F0702030302020204" pitchFamily="66" charset="0"/>
                </a:rPr>
                <a:t>182 BPM</a:t>
              </a:r>
              <a:r>
                <a:rPr lang="ko-KR" altLang="en-US" sz="1200" dirty="0">
                  <a:latin typeface="Comic Sans MS" panose="030F0702030302020204" pitchFamily="66" charset="0"/>
                </a:rPr>
                <a:t> </a:t>
              </a:r>
              <a:r>
                <a:rPr lang="en-US" altLang="ko-KR" sz="1200" dirty="0">
                  <a:latin typeface="Comic Sans MS" panose="030F0702030302020204" pitchFamily="66" charset="0"/>
                </a:rPr>
                <a:t>(91-182)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187" name="사각형: 둥근 모서리 186">
              <a:extLst>
                <a:ext uri="{FF2B5EF4-FFF2-40B4-BE49-F238E27FC236}">
                  <a16:creationId xmlns:a16="http://schemas.microsoft.com/office/drawing/2014/main" id="{2BBB3E7F-CBAB-7914-E0E1-5DD4FE6C79B1}"/>
                </a:ext>
              </a:extLst>
            </p:cNvPr>
            <p:cNvSpPr/>
            <p:nvPr/>
          </p:nvSpPr>
          <p:spPr>
            <a:xfrm>
              <a:off x="7145744" y="361932"/>
              <a:ext cx="1308097" cy="41166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en-US" altLang="ko-KR" sz="12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  <a:p>
              <a:pPr algn="r"/>
              <a:r>
                <a:rPr lang="ko-KR" altLang="en-US" sz="1200" dirty="0">
                  <a:latin typeface="Comic Sans MS" panose="030F0702030302020204" pitchFamily="66" charset="0"/>
                </a:rPr>
                <a:t>◎ </a:t>
              </a:r>
              <a:r>
                <a:rPr lang="en-US" altLang="ko-KR" sz="1200" dirty="0">
                  <a:latin typeface="Comic Sans MS" panose="030F0702030302020204" pitchFamily="66" charset="0"/>
                </a:rPr>
                <a:t>820</a:t>
              </a:r>
            </a:p>
            <a:p>
              <a:pPr algn="r"/>
              <a:r>
                <a:rPr lang="en-US" altLang="ko-KR" sz="1200" dirty="0">
                  <a:latin typeface="Comic Sans MS" panose="030F0702030302020204" pitchFamily="66" charset="0"/>
                </a:rPr>
                <a:t>LN: 6%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1690995" y="68635"/>
            <a:ext cx="1472562" cy="1564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00B0F0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1832101" y="713115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0" y="1440896"/>
            <a:ext cx="3312261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 / Global / 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679746" y="343783"/>
            <a:ext cx="2444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2,923,005 hits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background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A786D9-84E3-87A6-854A-01B3AA240340}"/>
              </a:ext>
            </a:extLst>
          </p:cNvPr>
          <p:cNvGrpSpPr/>
          <p:nvPr/>
        </p:nvGrpSpPr>
        <p:grpSpPr>
          <a:xfrm>
            <a:off x="8324851" y="2189391"/>
            <a:ext cx="3873711" cy="413328"/>
            <a:chOff x="8324851" y="2615723"/>
            <a:chExt cx="3873711" cy="413328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5ACBD5B-B154-A122-8BBA-8D64757C167E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01264CB-D3B5-6F43-A7E1-B8FB4E7046AC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1AF4DE9-7EE6-43CE-8864-D252BB1FCAAD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B7DC57-AC64-53F0-0074-CEDFE33F9055}"/>
              </a:ext>
            </a:extLst>
          </p:cNvPr>
          <p:cNvGrpSpPr/>
          <p:nvPr/>
        </p:nvGrpSpPr>
        <p:grpSpPr>
          <a:xfrm>
            <a:off x="8303079" y="1778570"/>
            <a:ext cx="3873711" cy="413328"/>
            <a:chOff x="8324851" y="2615723"/>
            <a:chExt cx="3873711" cy="41332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6263714-F0B6-7690-BCEF-AC8371F604A5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D29E5DB-F049-67B7-5B67-43EF3A8E02A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DC2AC35-51C2-8202-3AE2-2F3A2D3EABD4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22AC656-1798-FA12-5B5A-869A67207E44}"/>
              </a:ext>
            </a:extLst>
          </p:cNvPr>
          <p:cNvGrpSpPr/>
          <p:nvPr/>
        </p:nvGrpSpPr>
        <p:grpSpPr>
          <a:xfrm>
            <a:off x="8303079" y="1352238"/>
            <a:ext cx="3873711" cy="413328"/>
            <a:chOff x="8324851" y="2615723"/>
            <a:chExt cx="3873711" cy="41332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221DD7E-47AC-2D26-2212-52373549B824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606C7C9-B0C7-A3BA-7E5D-A105356EA452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CBC4490-E237-258F-727E-9C873954710A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76E70C4-FFDD-9B10-4E35-86DA86DA7B2D}"/>
              </a:ext>
            </a:extLst>
          </p:cNvPr>
          <p:cNvSpPr/>
          <p:nvPr/>
        </p:nvSpPr>
        <p:spPr>
          <a:xfrm>
            <a:off x="8167420" y="134912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24E812D-EF02-AA20-7FA7-BBB48B1360D0}"/>
              </a:ext>
            </a:extLst>
          </p:cNvPr>
          <p:cNvSpPr/>
          <p:nvPr/>
        </p:nvSpPr>
        <p:spPr>
          <a:xfrm>
            <a:off x="8172271" y="1790829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3C088C0-1488-5EEA-919A-2F1A7895635E}"/>
              </a:ext>
            </a:extLst>
          </p:cNvPr>
          <p:cNvSpPr/>
          <p:nvPr/>
        </p:nvSpPr>
        <p:spPr>
          <a:xfrm>
            <a:off x="8172575" y="2219528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3C4D49D-CAB9-7727-877C-6B2A7AEA6D2D}"/>
              </a:ext>
            </a:extLst>
          </p:cNvPr>
          <p:cNvGrpSpPr/>
          <p:nvPr/>
        </p:nvGrpSpPr>
        <p:grpSpPr>
          <a:xfrm>
            <a:off x="8166993" y="2615723"/>
            <a:ext cx="4031569" cy="420992"/>
            <a:chOff x="8166993" y="2615723"/>
            <a:chExt cx="4031569" cy="42099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29C29E0-5C76-0711-B79E-9D1FED535701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677DE505-6191-36FD-EE03-3CF80786A21C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E5119523-9542-52FC-03A0-4FA600ED6942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4F4AD9E5-99B3-D2F0-AC17-FB756F5A0E4B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B4C29EA-0AB2-A5B3-8BC7-5EDFAE39DE5D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52827B6-767E-816D-924B-629BFF47A0BC}"/>
              </a:ext>
            </a:extLst>
          </p:cNvPr>
          <p:cNvGrpSpPr/>
          <p:nvPr/>
        </p:nvGrpSpPr>
        <p:grpSpPr>
          <a:xfrm>
            <a:off x="7883521" y="3456144"/>
            <a:ext cx="4316460" cy="413328"/>
            <a:chOff x="8261293" y="2615723"/>
            <a:chExt cx="3937269" cy="41332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DE63F0A-3862-C76A-5101-4BD3B51A734C}"/>
                </a:ext>
              </a:extLst>
            </p:cNvPr>
            <p:cNvGrpSpPr/>
            <p:nvPr/>
          </p:nvGrpSpPr>
          <p:grpSpPr>
            <a:xfrm>
              <a:off x="8386402" y="2615723"/>
              <a:ext cx="3812160" cy="413328"/>
              <a:chOff x="8386402" y="2615723"/>
              <a:chExt cx="3812160" cy="413328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A1C4873C-E0EE-3DB8-0573-15B43E5EFB5B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C9F64F29-B017-3983-4CCB-75B43C4800AD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6E6F2ABD-F212-8C3B-379B-7E8B8B40D028}"/>
                  </a:ext>
                </a:extLst>
              </p:cNvPr>
              <p:cNvSpPr/>
              <p:nvPr/>
            </p:nvSpPr>
            <p:spPr>
              <a:xfrm>
                <a:off x="8386402" y="2615723"/>
                <a:ext cx="43112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9E55168-9242-414E-217C-24462C4EE152}"/>
                </a:ext>
              </a:extLst>
            </p:cNvPr>
            <p:cNvSpPr/>
            <p:nvPr/>
          </p:nvSpPr>
          <p:spPr>
            <a:xfrm>
              <a:off x="8261293" y="2615723"/>
              <a:ext cx="110169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97EA869-CFD7-7098-1F5A-167DBCEF093F}"/>
              </a:ext>
            </a:extLst>
          </p:cNvPr>
          <p:cNvSpPr/>
          <p:nvPr/>
        </p:nvSpPr>
        <p:spPr>
          <a:xfrm>
            <a:off x="8705771" y="48161"/>
            <a:ext cx="1151734" cy="6065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Group 1</a:t>
            </a:r>
            <a:br>
              <a:rPr lang="en-US" altLang="ko-KR"/>
            </a:br>
            <a:r>
              <a:rPr lang="en-US" altLang="ko-KR"/>
              <a:t>Artist</a:t>
            </a:r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D775FDA-A9EC-C939-B0DF-43CB04B7ED7E}"/>
              </a:ext>
            </a:extLst>
          </p:cNvPr>
          <p:cNvGrpSpPr/>
          <p:nvPr/>
        </p:nvGrpSpPr>
        <p:grpSpPr>
          <a:xfrm>
            <a:off x="8324851" y="4292558"/>
            <a:ext cx="3873711" cy="413328"/>
            <a:chOff x="8324851" y="2615723"/>
            <a:chExt cx="3873711" cy="413328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0406701C-D387-1718-0D75-4605EBFFA0F8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BB22C162-55D6-FDDA-C958-5A6B7475619A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F8A636CA-9EA8-A55F-DFB2-ADD690B01CDE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0462199-D1DF-B518-64DD-83A362ADFF37}"/>
              </a:ext>
            </a:extLst>
          </p:cNvPr>
          <p:cNvGrpSpPr/>
          <p:nvPr/>
        </p:nvGrpSpPr>
        <p:grpSpPr>
          <a:xfrm>
            <a:off x="8303079" y="3881737"/>
            <a:ext cx="3873711" cy="413328"/>
            <a:chOff x="8324851" y="2615723"/>
            <a:chExt cx="3873711" cy="413328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9FF9642-51A9-A769-3530-12681E11CF35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8743E694-9E6F-7F31-7C07-67D16F2B3518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6C721BB2-6EDB-DE43-B4AC-CBD8F5A346BA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44E2596-1DC8-72E9-71A8-FBE194327DC7}"/>
              </a:ext>
            </a:extLst>
          </p:cNvPr>
          <p:cNvGrpSpPr/>
          <p:nvPr/>
        </p:nvGrpSpPr>
        <p:grpSpPr>
          <a:xfrm>
            <a:off x="8323253" y="3025939"/>
            <a:ext cx="3873711" cy="413328"/>
            <a:chOff x="8324851" y="2615723"/>
            <a:chExt cx="3873711" cy="413328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CC5247D4-9045-5308-EAD0-57FDC56BEE7C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638B8A7C-061F-F4A6-82B2-1BD910453A3B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651D6539-3365-3B2C-E4E9-BA639D84BA86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6F511FF5-3294-354B-3C57-DC5891BBA1D9}"/>
              </a:ext>
            </a:extLst>
          </p:cNvPr>
          <p:cNvSpPr/>
          <p:nvPr/>
        </p:nvSpPr>
        <p:spPr>
          <a:xfrm>
            <a:off x="8176250" y="3013313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4F22C284-461F-23BF-B036-DC35141D959A}"/>
              </a:ext>
            </a:extLst>
          </p:cNvPr>
          <p:cNvSpPr/>
          <p:nvPr/>
        </p:nvSpPr>
        <p:spPr>
          <a:xfrm>
            <a:off x="8172271" y="389399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AB929A6-7F70-779C-0077-11666E35407E}"/>
              </a:ext>
            </a:extLst>
          </p:cNvPr>
          <p:cNvSpPr/>
          <p:nvPr/>
        </p:nvSpPr>
        <p:spPr>
          <a:xfrm>
            <a:off x="8172575" y="4322695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C4AA772-DEA9-E9D4-CB89-3754733B258E}"/>
              </a:ext>
            </a:extLst>
          </p:cNvPr>
          <p:cNvGrpSpPr/>
          <p:nvPr/>
        </p:nvGrpSpPr>
        <p:grpSpPr>
          <a:xfrm>
            <a:off x="8166993" y="4718890"/>
            <a:ext cx="4031569" cy="420992"/>
            <a:chOff x="8166993" y="2615723"/>
            <a:chExt cx="4031569" cy="420992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A1561B01-8C4F-2F77-89CF-48781DD51277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B2A81B46-3AAF-EE34-49EF-EF26E97AF168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45A6D61E-208D-7D89-558A-35CF2A02AFA9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F0CEFCC8-3449-680F-56E1-23D9664035D0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04B3F8AE-34FB-9169-C34E-F4EE5AED3BCE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44EAAE54-829F-21D4-2240-F7624D323257}"/>
              </a:ext>
            </a:extLst>
          </p:cNvPr>
          <p:cNvSpPr/>
          <p:nvPr/>
        </p:nvSpPr>
        <p:spPr>
          <a:xfrm>
            <a:off x="9876263" y="51232"/>
            <a:ext cx="1151734" cy="60653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Group 2</a:t>
            </a:r>
            <a:br>
              <a:rPr lang="en-US" altLang="ko-KR"/>
            </a:br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B87AB49D-4C6A-FB7B-B9E3-675D15D7E23D}"/>
              </a:ext>
            </a:extLst>
          </p:cNvPr>
          <p:cNvSpPr/>
          <p:nvPr/>
        </p:nvSpPr>
        <p:spPr>
          <a:xfrm>
            <a:off x="11035533" y="43724"/>
            <a:ext cx="1151734" cy="6065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Sort</a:t>
            </a:r>
          </a:p>
          <a:p>
            <a:pPr algn="ctr"/>
            <a:r>
              <a:rPr lang="en-US" altLang="ko-KR"/>
              <a:t>Level</a:t>
            </a:r>
            <a:endParaRPr lang="ko-KR" altLang="en-US"/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4B897E1E-7A80-4971-5E84-1C6517189702}"/>
              </a:ext>
            </a:extLst>
          </p:cNvPr>
          <p:cNvSpPr/>
          <p:nvPr/>
        </p:nvSpPr>
        <p:spPr>
          <a:xfrm>
            <a:off x="6056278" y="6312980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Edit</a:t>
            </a:r>
            <a:b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chart</a:t>
            </a:r>
          </a:p>
        </p:txBody>
      </p: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E7CFE317-C3B4-E468-0932-D7D2AC324844}"/>
              </a:ext>
            </a:extLst>
          </p:cNvPr>
          <p:cNvSpPr/>
          <p:nvPr/>
        </p:nvSpPr>
        <p:spPr>
          <a:xfrm>
            <a:off x="5129867" y="6311209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  <a:b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[1</a:t>
            </a:r>
            <a:r>
              <a:rPr lang="en-US" altLang="ko-KR" sz="1200" b="1" baseline="30000">
                <a:solidFill>
                  <a:schemeClr val="tx1"/>
                </a:solidFill>
                <a:latin typeface="Comic Sans MS" panose="030F0702030302020204" pitchFamily="66" charset="0"/>
              </a:rPr>
              <a:t>st</a:t>
            </a:r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 tag]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05508C6-A3E2-2F74-9ED2-E4C3DC8C5765}"/>
              </a:ext>
            </a:extLst>
          </p:cNvPr>
          <p:cNvSpPr txBox="1"/>
          <p:nvPr/>
        </p:nvSpPr>
        <p:spPr>
          <a:xfrm>
            <a:off x="0" y="6130620"/>
            <a:ext cx="3144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Speed: 150 (520ms)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Volume: 25 | 25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Offset: -65ms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647FFD87-BB64-2927-3CB6-71EF506EC757}"/>
              </a:ext>
            </a:extLst>
          </p:cNvPr>
          <p:cNvSpPr/>
          <p:nvPr/>
        </p:nvSpPr>
        <p:spPr>
          <a:xfrm>
            <a:off x="8673431" y="680234"/>
            <a:ext cx="3501366" cy="238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/>
              <a:t>Filter: Length</a:t>
            </a:r>
            <a:r>
              <a:rPr lang="ko-KR" altLang="en-US" sz="1700"/>
              <a:t>△</a:t>
            </a:r>
            <a:r>
              <a:rPr lang="en-US" altLang="ko-KR" sz="1700"/>
              <a:t>, Score</a:t>
            </a:r>
            <a:r>
              <a:rPr lang="ko-KR" altLang="en-US" sz="1700"/>
              <a:t>▽</a:t>
            </a:r>
            <a:r>
              <a:rPr lang="en-US" altLang="ko-KR" sz="1700"/>
              <a:t>, Ranked</a:t>
            </a:r>
            <a:endParaRPr lang="ko-KR" altLang="en-US" sz="1700"/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01170" y="1274664"/>
            <a:ext cx="3503358" cy="233780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15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8966982-4DC8-F45B-251C-2B7453755233}"/>
              </a:ext>
            </a:extLst>
          </p:cNvPr>
          <p:cNvSpPr/>
          <p:nvPr/>
        </p:nvSpPr>
        <p:spPr>
          <a:xfrm>
            <a:off x="8470816" y="3044421"/>
            <a:ext cx="3721184" cy="625199"/>
          </a:xfrm>
          <a:prstGeom prst="roundRect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latin typeface="Comic Sans MS" panose="030F0702030302020204" pitchFamily="66" charset="0"/>
              </a:rPr>
              <a:t>Renatus</a:t>
            </a:r>
            <a:br>
              <a:rPr lang="en-US" altLang="ko-KR" sz="1600">
                <a:latin typeface="Comic Sans MS" panose="030F0702030302020204" pitchFamily="66" charset="0"/>
              </a:rPr>
            </a:br>
            <a:r>
              <a:rPr lang="en-US" altLang="ko-KR" sz="1600">
                <a:latin typeface="Comic Sans MS" panose="030F0702030302020204" pitchFamily="66" charset="0"/>
              </a:rPr>
              <a:t>Normal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401CD49-B020-9BF0-1778-4CAE25104BD5}"/>
              </a:ext>
            </a:extLst>
          </p:cNvPr>
          <p:cNvSpPr/>
          <p:nvPr/>
        </p:nvSpPr>
        <p:spPr>
          <a:xfrm>
            <a:off x="10973139" y="3078212"/>
            <a:ext cx="1134277" cy="557615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>
                <a:latin typeface="Comic Sans MS" panose="030F0702030302020204" pitchFamily="66" charset="0"/>
              </a:rPr>
              <a:t>1,098,112</a:t>
            </a:r>
          </a:p>
          <a:p>
            <a:pPr algn="r"/>
            <a:r>
              <a:rPr lang="en-US" altLang="ko-KR" sz="1200">
                <a:latin typeface="Comic Sans MS" panose="030F0702030302020204" pitchFamily="66" charset="0"/>
              </a:rPr>
              <a:t> -52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8B1626-39BB-E230-1043-A2C4AF8C0E87}"/>
              </a:ext>
            </a:extLst>
          </p:cNvPr>
          <p:cNvSpPr/>
          <p:nvPr/>
        </p:nvSpPr>
        <p:spPr>
          <a:xfrm>
            <a:off x="7966836" y="3044422"/>
            <a:ext cx="492672" cy="625198"/>
          </a:xfrm>
          <a:prstGeom prst="round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Comic Sans MS" panose="030F0702030302020204" pitchFamily="66" charset="0"/>
              </a:rPr>
              <a:t>16</a:t>
            </a:r>
          </a:p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[.35]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35700B5-8F7C-3200-1872-FF983A6203E4}"/>
              </a:ext>
            </a:extLst>
          </p:cNvPr>
          <p:cNvSpPr/>
          <p:nvPr/>
        </p:nvSpPr>
        <p:spPr>
          <a:xfrm>
            <a:off x="7841641" y="3044421"/>
            <a:ext cx="113887" cy="62519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FFFE1CD-D108-77E3-2892-27095D4863A6}"/>
              </a:ext>
            </a:extLst>
          </p:cNvPr>
          <p:cNvGrpSpPr/>
          <p:nvPr/>
        </p:nvGrpSpPr>
        <p:grpSpPr>
          <a:xfrm>
            <a:off x="142452" y="6108466"/>
            <a:ext cx="12224759" cy="876273"/>
            <a:chOff x="-26197" y="4827490"/>
            <a:chExt cx="12224759" cy="777529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4505F51D-005B-F882-9425-996EE21B623D}"/>
                </a:ext>
              </a:extLst>
            </p:cNvPr>
            <p:cNvSpPr/>
            <p:nvPr/>
          </p:nvSpPr>
          <p:spPr>
            <a:xfrm flipV="1">
              <a:off x="-11308" y="4827490"/>
              <a:ext cx="12209870" cy="777529"/>
            </a:xfrm>
            <a:custGeom>
              <a:avLst/>
              <a:gdLst>
                <a:gd name="connsiteX0" fmla="*/ 0 w 4311941"/>
                <a:gd name="connsiteY0" fmla="*/ 1283516 h 1327406"/>
                <a:gd name="connsiteX1" fmla="*/ 1996580 w 4311941"/>
                <a:gd name="connsiteY1" fmla="*/ 1266738 h 1327406"/>
                <a:gd name="connsiteX2" fmla="*/ 3028426 w 4311941"/>
                <a:gd name="connsiteY2" fmla="*/ 696286 h 1327406"/>
                <a:gd name="connsiteX3" fmla="*/ 4009938 w 4311941"/>
                <a:gd name="connsiteY3" fmla="*/ 352338 h 1327406"/>
                <a:gd name="connsiteX4" fmla="*/ 4311941 w 4311941"/>
                <a:gd name="connsiteY4" fmla="*/ 0 h 1327406"/>
                <a:gd name="connsiteX0" fmla="*/ 0 w 4311941"/>
                <a:gd name="connsiteY0" fmla="*/ 1283516 h 1314688"/>
                <a:gd name="connsiteX1" fmla="*/ 1996580 w 4311941"/>
                <a:gd name="connsiteY1" fmla="*/ 1266738 h 1314688"/>
                <a:gd name="connsiteX2" fmla="*/ 3028426 w 4311941"/>
                <a:gd name="connsiteY2" fmla="*/ 696286 h 1314688"/>
                <a:gd name="connsiteX3" fmla="*/ 4009938 w 4311941"/>
                <a:gd name="connsiteY3" fmla="*/ 352338 h 1314688"/>
                <a:gd name="connsiteX4" fmla="*/ 4311941 w 4311941"/>
                <a:gd name="connsiteY4" fmla="*/ 0 h 1314688"/>
                <a:gd name="connsiteX0" fmla="*/ 0 w 4311941"/>
                <a:gd name="connsiteY0" fmla="*/ 1283516 h 1294528"/>
                <a:gd name="connsiteX1" fmla="*/ 1996580 w 4311941"/>
                <a:gd name="connsiteY1" fmla="*/ 1233182 h 1294528"/>
                <a:gd name="connsiteX2" fmla="*/ 3028426 w 4311941"/>
                <a:gd name="connsiteY2" fmla="*/ 696286 h 1294528"/>
                <a:gd name="connsiteX3" fmla="*/ 4009938 w 4311941"/>
                <a:gd name="connsiteY3" fmla="*/ 352338 h 1294528"/>
                <a:gd name="connsiteX4" fmla="*/ 4311941 w 4311941"/>
                <a:gd name="connsiteY4" fmla="*/ 0 h 129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1941" h="1294528">
                  <a:moveTo>
                    <a:pt x="0" y="1283516"/>
                  </a:moveTo>
                  <a:cubicBezTo>
                    <a:pt x="729143" y="1282118"/>
                    <a:pt x="1491842" y="1331054"/>
                    <a:pt x="1996580" y="1233182"/>
                  </a:cubicBezTo>
                  <a:cubicBezTo>
                    <a:pt x="2501318" y="1135310"/>
                    <a:pt x="2692866" y="843093"/>
                    <a:pt x="3028426" y="696286"/>
                  </a:cubicBezTo>
                  <a:cubicBezTo>
                    <a:pt x="3363986" y="549479"/>
                    <a:pt x="3796019" y="468386"/>
                    <a:pt x="4009938" y="352338"/>
                  </a:cubicBezTo>
                  <a:cubicBezTo>
                    <a:pt x="4223857" y="236290"/>
                    <a:pt x="4263005" y="57325"/>
                    <a:pt x="4311941" y="0"/>
                  </a:cubicBezTo>
                </a:path>
              </a:pathLst>
            </a:cu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C726D460-1BB4-DFB8-C764-41E23786CC5E}"/>
                </a:ext>
              </a:extLst>
            </p:cNvPr>
            <p:cNvSpPr/>
            <p:nvPr/>
          </p:nvSpPr>
          <p:spPr>
            <a:xfrm>
              <a:off x="-26197" y="4845483"/>
              <a:ext cx="12104317" cy="709844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901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63B8083-6130-47FE-2399-404EF443BD87}"/>
              </a:ext>
            </a:extLst>
          </p:cNvPr>
          <p:cNvSpPr/>
          <p:nvPr/>
        </p:nvSpPr>
        <p:spPr>
          <a:xfrm>
            <a:off x="8470816" y="2978092"/>
            <a:ext cx="372118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Soliely / Gamu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9BF020-BC45-547A-234E-6DD489F98139}"/>
              </a:ext>
            </a:extLst>
          </p:cNvPr>
          <p:cNvSpPr/>
          <p:nvPr/>
        </p:nvSpPr>
        <p:spPr>
          <a:xfrm>
            <a:off x="9345336" y="2432104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A0E5B-6348-E8BA-6877-8BB135DB8F09}"/>
              </a:ext>
            </a:extLst>
          </p:cNvPr>
          <p:cNvSpPr/>
          <p:nvPr/>
        </p:nvSpPr>
        <p:spPr>
          <a:xfrm>
            <a:off x="8710206" y="2432104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14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EEB412-F1C8-6C7E-16C6-F619BD9391B4}"/>
              </a:ext>
            </a:extLst>
          </p:cNvPr>
          <p:cNvSpPr/>
          <p:nvPr/>
        </p:nvSpPr>
        <p:spPr>
          <a:xfrm>
            <a:off x="9776571" y="1876561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E177B1-0F68-24CC-C741-5DC7278CDD76}"/>
              </a:ext>
            </a:extLst>
          </p:cNvPr>
          <p:cNvSpPr/>
          <p:nvPr/>
        </p:nvSpPr>
        <p:spPr>
          <a:xfrm>
            <a:off x="9147397" y="1876561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D3066D-2690-E5C8-FB74-CADC6F7198C1}"/>
              </a:ext>
            </a:extLst>
          </p:cNvPr>
          <p:cNvSpPr/>
          <p:nvPr/>
        </p:nvSpPr>
        <p:spPr>
          <a:xfrm>
            <a:off x="10059059" y="1330573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BC90369-4965-9A45-0BE9-0FFBD28CC1AA}"/>
              </a:ext>
            </a:extLst>
          </p:cNvPr>
          <p:cNvSpPr/>
          <p:nvPr/>
        </p:nvSpPr>
        <p:spPr>
          <a:xfrm>
            <a:off x="9423929" y="1330573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6AE6ACF-76D4-65AF-F5A6-A1C409C1CA16}"/>
              </a:ext>
            </a:extLst>
          </p:cNvPr>
          <p:cNvSpPr/>
          <p:nvPr/>
        </p:nvSpPr>
        <p:spPr>
          <a:xfrm>
            <a:off x="10337080" y="774825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5C6FA8D-43ED-7A71-DD0F-0566E719685E}"/>
              </a:ext>
            </a:extLst>
          </p:cNvPr>
          <p:cNvSpPr/>
          <p:nvPr/>
        </p:nvSpPr>
        <p:spPr>
          <a:xfrm>
            <a:off x="9707906" y="774825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18E82F4-969A-16E4-3453-20426DF1D47D}"/>
              </a:ext>
            </a:extLst>
          </p:cNvPr>
          <p:cNvSpPr/>
          <p:nvPr/>
        </p:nvSpPr>
        <p:spPr>
          <a:xfrm>
            <a:off x="9916360" y="464505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DDD59F-C938-3017-A47F-F9BC96EE3211}"/>
              </a:ext>
            </a:extLst>
          </p:cNvPr>
          <p:cNvSpPr/>
          <p:nvPr/>
        </p:nvSpPr>
        <p:spPr>
          <a:xfrm>
            <a:off x="9287186" y="4645052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21161D9-EC6B-8261-3519-A91A1BEB2256}"/>
              </a:ext>
            </a:extLst>
          </p:cNvPr>
          <p:cNvSpPr/>
          <p:nvPr/>
        </p:nvSpPr>
        <p:spPr>
          <a:xfrm>
            <a:off x="9707906" y="410793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9DA96A2-8DFF-3783-D1DE-AA58779157B9}"/>
              </a:ext>
            </a:extLst>
          </p:cNvPr>
          <p:cNvSpPr/>
          <p:nvPr/>
        </p:nvSpPr>
        <p:spPr>
          <a:xfrm>
            <a:off x="9072776" y="410793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EA5170-5B3F-4AF8-A35E-DC162EB4B2E2}"/>
              </a:ext>
            </a:extLst>
          </p:cNvPr>
          <p:cNvSpPr/>
          <p:nvPr/>
        </p:nvSpPr>
        <p:spPr>
          <a:xfrm>
            <a:off x="9327466" y="35530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80A21A2-7565-6574-22A5-1A9136879D2A}"/>
              </a:ext>
            </a:extLst>
          </p:cNvPr>
          <p:cNvSpPr/>
          <p:nvPr/>
        </p:nvSpPr>
        <p:spPr>
          <a:xfrm>
            <a:off x="8698292" y="3553076"/>
            <a:ext cx="629174" cy="5459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F80685-381F-A094-B212-C25D773A5F28}"/>
              </a:ext>
            </a:extLst>
          </p:cNvPr>
          <p:cNvSpPr/>
          <p:nvPr/>
        </p:nvSpPr>
        <p:spPr>
          <a:xfrm>
            <a:off x="10827305" y="6290124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F53AE2-D4FB-3A4E-5193-E253E557A1E9}"/>
              </a:ext>
            </a:extLst>
          </p:cNvPr>
          <p:cNvSpPr/>
          <p:nvPr/>
        </p:nvSpPr>
        <p:spPr>
          <a:xfrm>
            <a:off x="10177685" y="6290124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9CF338-EB24-DB67-44C8-D58BA105589B}"/>
              </a:ext>
            </a:extLst>
          </p:cNvPr>
          <p:cNvSpPr/>
          <p:nvPr/>
        </p:nvSpPr>
        <p:spPr>
          <a:xfrm>
            <a:off x="10464044" y="575374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C2839C-33E2-1A7C-8031-980F835F6E6A}"/>
              </a:ext>
            </a:extLst>
          </p:cNvPr>
          <p:cNvSpPr/>
          <p:nvPr/>
        </p:nvSpPr>
        <p:spPr>
          <a:xfrm>
            <a:off x="9828914" y="575374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540B38-5DB8-BF82-6DAD-DA77CA7B3EC6}"/>
              </a:ext>
            </a:extLst>
          </p:cNvPr>
          <p:cNvSpPr/>
          <p:nvPr/>
        </p:nvSpPr>
        <p:spPr>
          <a:xfrm>
            <a:off x="10157193" y="5185160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3414BE8-A8D6-B105-96E6-E10173577C3B}"/>
              </a:ext>
            </a:extLst>
          </p:cNvPr>
          <p:cNvSpPr/>
          <p:nvPr/>
        </p:nvSpPr>
        <p:spPr>
          <a:xfrm>
            <a:off x="9528019" y="5185160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64EF5FA-A818-8E6B-201F-95AD62D3BD4E}"/>
              </a:ext>
            </a:extLst>
          </p:cNvPr>
          <p:cNvSpPr/>
          <p:nvPr/>
        </p:nvSpPr>
        <p:spPr>
          <a:xfrm>
            <a:off x="10786367" y="2627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4E9D3D4-8BBF-06FC-2297-9FAC91556BB5}"/>
              </a:ext>
            </a:extLst>
          </p:cNvPr>
          <p:cNvSpPr/>
          <p:nvPr/>
        </p:nvSpPr>
        <p:spPr>
          <a:xfrm>
            <a:off x="10157193" y="262776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817695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4716571" y="6317285"/>
            <a:ext cx="2390230" cy="5459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7118715" y="6312012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587585" y="171205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587585" y="1711872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A02D45-E130-7B9D-3779-2800423BA352}"/>
              </a:ext>
            </a:extLst>
          </p:cNvPr>
          <p:cNvSpPr/>
          <p:nvPr/>
        </p:nvSpPr>
        <p:spPr>
          <a:xfrm>
            <a:off x="2683086" y="171187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EFCA9EC-BFEC-F3F6-2392-E9D006F7FC1B}"/>
              </a:ext>
            </a:extLst>
          </p:cNvPr>
          <p:cNvSpPr/>
          <p:nvPr/>
        </p:nvSpPr>
        <p:spPr>
          <a:xfrm>
            <a:off x="35135" y="171187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8" name="그래픽 97" descr="도토리 단색으로 채워진">
            <a:extLst>
              <a:ext uri="{FF2B5EF4-FFF2-40B4-BE49-F238E27FC236}">
                <a16:creationId xmlns:a16="http://schemas.microsoft.com/office/drawing/2014/main" id="{C55542D3-A065-8EBB-56DB-8ECA18250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06" y="1695325"/>
            <a:ext cx="587584" cy="587584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61932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en-US" altLang="ko-KR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r"/>
            <a:r>
              <a:rPr lang="ko-KR" altLang="en-US" sz="1200" dirty="0"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B1B94077-EF99-07B4-938E-86732E036F5B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72EE83A-3039-6D9F-5D3A-2C33C772523A}"/>
              </a:ext>
            </a:extLst>
          </p:cNvPr>
          <p:cNvSpPr/>
          <p:nvPr/>
        </p:nvSpPr>
        <p:spPr>
          <a:xfrm>
            <a:off x="7841642" y="2987978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16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6040575" y="6670933"/>
            <a:ext cx="107753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00B0F0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20D34CA2-141B-8D96-65E1-03C8A53013BB}"/>
              </a:ext>
            </a:extLst>
          </p:cNvPr>
          <p:cNvSpPr/>
          <p:nvPr/>
        </p:nvSpPr>
        <p:spPr>
          <a:xfrm>
            <a:off x="14274" y="1438777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EC5D3768-1880-310C-FA37-335002406FDE}"/>
              </a:ext>
            </a:extLst>
          </p:cNvPr>
          <p:cNvSpPr/>
          <p:nvPr/>
        </p:nvSpPr>
        <p:spPr>
          <a:xfrm>
            <a:off x="813022" y="1438777"/>
            <a:ext cx="1699886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Global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2513513" y="1440896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2,923,005 hits</a:t>
            </a:r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8830E0E-6676-DF71-DE3F-90561BC95883}"/>
              </a:ext>
            </a:extLst>
          </p:cNvPr>
          <p:cNvSpPr/>
          <p:nvPr/>
        </p:nvSpPr>
        <p:spPr>
          <a:xfrm>
            <a:off x="2912886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5CF3BA5-8B8C-2E0E-F05E-204CF3854943}"/>
              </a:ext>
            </a:extLst>
          </p:cNvPr>
          <p:cNvSpPr/>
          <p:nvPr/>
        </p:nvSpPr>
        <p:spPr>
          <a:xfrm>
            <a:off x="8039344" y="6296641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background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8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1937</TotalTime>
  <Words>1563</Words>
  <Application>Microsoft Office PowerPoint</Application>
  <PresentationFormat>와이드스크린</PresentationFormat>
  <Paragraphs>775</Paragraphs>
  <Slides>21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Comic Sans MS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정다훈</dc:creator>
  <cp:lastModifiedBy>정다훈</cp:lastModifiedBy>
  <cp:revision>330</cp:revision>
  <dcterms:created xsi:type="dcterms:W3CDTF">2022-09-12T23:34:51Z</dcterms:created>
  <dcterms:modified xsi:type="dcterms:W3CDTF">2022-11-10T09:28:50Z</dcterms:modified>
</cp:coreProperties>
</file>