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83" r:id="rId3"/>
    <p:sldId id="281" r:id="rId4"/>
    <p:sldId id="282" r:id="rId5"/>
    <p:sldId id="280" r:id="rId6"/>
    <p:sldId id="276" r:id="rId7"/>
    <p:sldId id="278" r:id="rId8"/>
    <p:sldId id="277" r:id="rId9"/>
    <p:sldId id="260" r:id="rId10"/>
    <p:sldId id="265" r:id="rId11"/>
    <p:sldId id="271" r:id="rId12"/>
    <p:sldId id="272" r:id="rId13"/>
    <p:sldId id="274" r:id="rId14"/>
    <p:sldId id="275" r:id="rId15"/>
    <p:sldId id="262" r:id="rId16"/>
    <p:sldId id="270" r:id="rId17"/>
    <p:sldId id="261" r:id="rId18"/>
    <p:sldId id="258" r:id="rId19"/>
    <p:sldId id="263" r:id="rId20"/>
    <p:sldId id="267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B00"/>
    <a:srgbClr val="4472C4"/>
    <a:srgbClr val="606060"/>
    <a:srgbClr val="808080"/>
    <a:srgbClr val="868686"/>
    <a:srgbClr val="A5A5A5"/>
    <a:srgbClr val="E0E0E0"/>
    <a:srgbClr val="C7C6C6"/>
    <a:srgbClr val="E7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8" autoAdjust="0"/>
  </p:normalViewPr>
  <p:slideViewPr>
    <p:cSldViewPr snapToGrid="0">
      <p:cViewPr varScale="1">
        <p:scale>
          <a:sx n="68" d="100"/>
          <a:sy n="68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py.sh/beatmaps/1795690/covers/list.jpg?166663213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ssets.ppy.sh/beatmaps/241526/covers/list.jpg?1622080332" TargetMode="External"/><Relationship Id="rId5" Type="http://schemas.openxmlformats.org/officeDocument/2006/relationships/hyperlink" Target="https://assets.ppy.sh/beatmaps/1882523/covers/cover.jpg" TargetMode="External"/><Relationship Id="rId4" Type="http://schemas.openxmlformats.org/officeDocument/2006/relationships/hyperlink" Target="https://assets.ppy.sh/beatmaps/1795690/covers/list@2x.jpg?166663213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https://assets.ppy.sh/beatmaps/241526/covers/cover@2x.jpg?1622080332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https://assets.ppy.sh/beatmaps/241526/covers/list@2x.jpg?1622080332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6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https://assets.ppy.sh/beatmaps/241526/covers/cover@2x.jpg?1622080332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https://assets.ppy.sh/beatmaps/241526/covers/list@2x.jpg?1622080332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list.jpg (150×150) (ppy.sh)</a:t>
            </a:r>
            <a:br>
              <a:rPr lang="en-US" altLang="ko-KR"/>
            </a:br>
            <a:r>
              <a:rPr lang="en-US" altLang="ko-KR">
                <a:hlinkClick r:id="rId4"/>
              </a:rPr>
              <a:t>list@2x.jpg (300×300) (ppy.sh)</a:t>
            </a:r>
            <a:br>
              <a:rPr lang="en-US" altLang="ko-KR"/>
            </a:br>
            <a:r>
              <a:rPr lang="en-US" altLang="ko-KR">
                <a:hlinkClick r:id="rId5"/>
              </a:rPr>
              <a:t>cover.jpg (900×250) (ppy.sh)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Renatus</a:t>
            </a:r>
          </a:p>
          <a:p>
            <a:r>
              <a:rPr lang="en-US" altLang="ko-KR">
                <a:hlinkClick r:id="rId6"/>
              </a:rPr>
              <a:t>list.jpg (150×150) (ppy.sh)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jpe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2F6E-B126-A84A-7A36-3FDBC13495C1}"/>
              </a:ext>
            </a:extLst>
          </p:cNvPr>
          <p:cNvSpPr txBox="1"/>
          <p:nvPr/>
        </p:nvSpPr>
        <p:spPr>
          <a:xfrm>
            <a:off x="5441814" y="1809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page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C88D3-7E1D-E75F-8376-2547EF1BE610}"/>
              </a:ext>
            </a:extLst>
          </p:cNvPr>
          <p:cNvSpPr txBox="1"/>
          <p:nvPr/>
        </p:nvSpPr>
        <p:spPr>
          <a:xfrm>
            <a:off x="647700" y="2371725"/>
            <a:ext cx="1835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</a:t>
            </a:r>
          </a:p>
          <a:p>
            <a:r>
              <a:rPr lang="en-US" altLang="ko-KR"/>
              <a:t>Multi</a:t>
            </a:r>
          </a:p>
          <a:p>
            <a:r>
              <a:rPr lang="en-US" altLang="ko-KR"/>
              <a:t>Editor</a:t>
            </a:r>
          </a:p>
          <a:p>
            <a:r>
              <a:rPr lang="en-US" altLang="ko-KR"/>
              <a:t>Download song</a:t>
            </a:r>
          </a:p>
          <a:p>
            <a:r>
              <a:rPr lang="en-US" altLang="ko-KR"/>
              <a:t>options</a:t>
            </a:r>
          </a:p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AD4B-256D-508A-640A-D88C750DA1DA}"/>
              </a:ext>
            </a:extLst>
          </p:cNvPr>
          <p:cNvSpPr txBox="1"/>
          <p:nvPr/>
        </p:nvSpPr>
        <p:spPr>
          <a:xfrm>
            <a:off x="0" y="621166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powered 2022</a:t>
            </a:r>
          </a:p>
          <a:p>
            <a:r>
              <a:rPr lang="en-US" altLang="ko-KR"/>
              <a:t>mua.ng/gosu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FF17-178F-4B7E-C0C9-6B49196EA180}"/>
              </a:ext>
            </a:extLst>
          </p:cNvPr>
          <p:cNvSpPr/>
          <p:nvPr/>
        </p:nvSpPr>
        <p:spPr>
          <a:xfrm>
            <a:off x="8353425" y="0"/>
            <a:ext cx="38385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 player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39F9B1-741D-FBBD-4995-42FAD0571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t="-1443" r="17091"/>
          <a:stretch/>
        </p:blipFill>
        <p:spPr bwMode="auto">
          <a:xfrm>
            <a:off x="27380" y="767332"/>
            <a:ext cx="12164620" cy="52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186532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186532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3373676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3373676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4989658" y="6619513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4989658" y="6049601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242DA-615F-60B3-2A0A-0C01DA39EBE7}"/>
              </a:ext>
            </a:extLst>
          </p:cNvPr>
          <p:cNvGrpSpPr/>
          <p:nvPr/>
        </p:nvGrpSpPr>
        <p:grpSpPr>
          <a:xfrm>
            <a:off x="73489" y="79090"/>
            <a:ext cx="5935127" cy="1711392"/>
            <a:chOff x="2734451" y="1153547"/>
            <a:chExt cx="6506668" cy="18761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7556F5-CD8D-8446-FEF8-B038DD5D7F60}"/>
                </a:ext>
              </a:extLst>
            </p:cNvPr>
            <p:cNvGrpSpPr/>
            <p:nvPr/>
          </p:nvGrpSpPr>
          <p:grpSpPr>
            <a:xfrm>
              <a:off x="2743199" y="1153547"/>
              <a:ext cx="6497920" cy="1876196"/>
              <a:chOff x="2323215" y="1034215"/>
              <a:chExt cx="7344120" cy="21205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B18C89D1-4666-E498-DAEB-666CA2A80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215" y="1059335"/>
                <a:ext cx="7277101" cy="2021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0DCD9D-E77D-2273-A845-1697E7411E70}"/>
                  </a:ext>
                </a:extLst>
              </p:cNvPr>
              <p:cNvSpPr txBox="1"/>
              <p:nvPr/>
            </p:nvSpPr>
            <p:spPr>
              <a:xfrm>
                <a:off x="2339882" y="1034215"/>
                <a:ext cx="3438198" cy="8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</a:rPr>
                  <a:t>Renatus</a:t>
                </a:r>
                <a:endParaRPr lang="en-US" altLang="ko-KR" sz="1600">
                  <a:solidFill>
                    <a:schemeClr val="bg1"/>
                  </a:solidFill>
                </a:endParaRPr>
              </a:p>
              <a:p>
                <a:r>
                  <a:rPr lang="en-US" altLang="ko-KR" sz="1600">
                    <a:solidFill>
                      <a:schemeClr val="bg1"/>
                    </a:solidFill>
                  </a:rPr>
                  <a:t>Soleily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EDB3B-A756-18E6-3ECB-994501418B19}"/>
                  </a:ext>
                </a:extLst>
              </p:cNvPr>
              <p:cNvSpPr txBox="1"/>
              <p:nvPr/>
            </p:nvSpPr>
            <p:spPr>
              <a:xfrm>
                <a:off x="8520147" y="1090086"/>
                <a:ext cx="1136519" cy="91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03:28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182 BPM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(91-182)</a:t>
                </a:r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9705775-F7D8-C9F4-6B70-8F29A99BFC9F}"/>
                  </a:ext>
                </a:extLst>
              </p:cNvPr>
              <p:cNvSpPr/>
              <p:nvPr/>
            </p:nvSpPr>
            <p:spPr>
              <a:xfrm>
                <a:off x="6859360" y="2341740"/>
                <a:ext cx="2807975" cy="813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>
                    <a:latin typeface="+mj-lt"/>
                  </a:rPr>
                  <a:t> Level: 16 </a:t>
                </a:r>
              </a:p>
              <a:p>
                <a:pPr algn="r"/>
                <a:r>
                  <a:rPr lang="ko-KR" altLang="en-US" sz="1400">
                    <a:latin typeface="+mj-lt"/>
                  </a:rPr>
                  <a:t>◎ </a:t>
                </a:r>
                <a:r>
                  <a:rPr lang="en-US" altLang="ko-KR" sz="1400">
                    <a:latin typeface="+mj-lt"/>
                  </a:rPr>
                  <a:t>820 (LN</a:t>
                </a:r>
                <a:r>
                  <a:rPr lang="en-US" altLang="ko-KR" sz="1400" dirty="0">
                    <a:latin typeface="+mj-lt"/>
                  </a:rPr>
                  <a:t>: </a:t>
                </a:r>
                <a:r>
                  <a:rPr lang="en-US" altLang="ko-KR" sz="1400">
                    <a:latin typeface="+mj-lt"/>
                  </a:rPr>
                  <a:t>6%)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3BA268-7C6B-8768-AF7F-B24D3B8DF1F7}"/>
                </a:ext>
              </a:extLst>
            </p:cNvPr>
            <p:cNvSpPr txBox="1"/>
            <p:nvPr/>
          </p:nvSpPr>
          <p:spPr>
            <a:xfrm>
              <a:off x="2734451" y="2154980"/>
              <a:ext cx="1806787" cy="84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+mj-lt"/>
                </a:rPr>
                <a:t>Normal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en-US" altLang="ko-KR" sz="1400">
                  <a:solidFill>
                    <a:schemeClr val="bg1"/>
                  </a:solidFill>
                </a:rPr>
                <a:t>Gamu</a:t>
              </a:r>
            </a:p>
            <a:p>
              <a:r>
                <a:rPr lang="en-US" altLang="ko-KR" sz="1200">
                  <a:solidFill>
                    <a:srgbClr val="00B0F0"/>
                  </a:solidFill>
                </a:rPr>
                <a:t>ranked</a:t>
              </a:r>
              <a:r>
                <a:rPr lang="en-US" altLang="ko-KR" sz="1200">
                  <a:solidFill>
                    <a:schemeClr val="bg1"/>
                  </a:solidFill>
                </a:rPr>
                <a:t> at 2015.02.26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38364A-4B98-69F4-52B7-EEA34D2D388D}"/>
              </a:ext>
            </a:extLst>
          </p:cNvPr>
          <p:cNvSpPr/>
          <p:nvPr/>
        </p:nvSpPr>
        <p:spPr>
          <a:xfrm>
            <a:off x="6262652" y="21946"/>
            <a:ext cx="1482337" cy="212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1</a:t>
            </a:r>
            <a:endParaRPr lang="ko-KR" altLang="en-US" sz="11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6BC95-2C49-567E-D3AF-F89304364DD3}"/>
              </a:ext>
            </a:extLst>
          </p:cNvPr>
          <p:cNvSpPr/>
          <p:nvPr/>
        </p:nvSpPr>
        <p:spPr>
          <a:xfrm>
            <a:off x="6262651" y="251625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Artist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ECC0F1-F301-7153-16CA-F06D9F07BD1F}"/>
              </a:ext>
            </a:extLst>
          </p:cNvPr>
          <p:cNvSpPr/>
          <p:nvPr/>
        </p:nvSpPr>
        <p:spPr>
          <a:xfrm>
            <a:off x="7744989" y="17753"/>
            <a:ext cx="1482337" cy="212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2</a:t>
            </a:r>
            <a:endParaRPr lang="ko-KR" altLang="en-US" sz="11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B9AF9-EB6A-7750-7785-631FE8B2FA4E}"/>
              </a:ext>
            </a:extLst>
          </p:cNvPr>
          <p:cNvSpPr/>
          <p:nvPr/>
        </p:nvSpPr>
        <p:spPr>
          <a:xfrm>
            <a:off x="7744988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Title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8C4A1-30DF-40EF-B37E-4CC784D03EA9}"/>
              </a:ext>
            </a:extLst>
          </p:cNvPr>
          <p:cNvSpPr/>
          <p:nvPr/>
        </p:nvSpPr>
        <p:spPr>
          <a:xfrm>
            <a:off x="9227326" y="17753"/>
            <a:ext cx="1482337" cy="2128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Sort</a:t>
            </a:r>
            <a:endParaRPr lang="ko-KR" altLang="en-US" sz="11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A6EB60-2FFD-A2D8-8F20-72AFB2325A23}"/>
              </a:ext>
            </a:extLst>
          </p:cNvPr>
          <p:cNvSpPr/>
          <p:nvPr/>
        </p:nvSpPr>
        <p:spPr>
          <a:xfrm>
            <a:off x="9227325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Level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BDF26-BD73-D301-01B1-91658F42D5A3}"/>
              </a:ext>
            </a:extLst>
          </p:cNvPr>
          <p:cNvSpPr/>
          <p:nvPr/>
        </p:nvSpPr>
        <p:spPr>
          <a:xfrm>
            <a:off x="10709663" y="9191"/>
            <a:ext cx="1482337" cy="2128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</a:t>
            </a:r>
            <a:endParaRPr lang="ko-KR" altLang="en-US" sz="11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A14E2-519A-B190-EF3E-CBC5E145A126}"/>
              </a:ext>
            </a:extLst>
          </p:cNvPr>
          <p:cNvSpPr/>
          <p:nvPr/>
        </p:nvSpPr>
        <p:spPr>
          <a:xfrm>
            <a:off x="10706905" y="238870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Ranked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Level</a:t>
            </a:r>
            <a:r>
              <a:rPr lang="ko-KR" altLang="en-US" sz="1000">
                <a:solidFill>
                  <a:schemeClr val="tx1"/>
                </a:solidFill>
              </a:rPr>
              <a:t>▼ </a:t>
            </a:r>
            <a:r>
              <a:rPr lang="en-US" altLang="ko-KR" sz="1000">
                <a:solidFill>
                  <a:schemeClr val="tx1"/>
                </a:solidFill>
              </a:rPr>
              <a:t>Length</a:t>
            </a:r>
            <a:r>
              <a:rPr lang="ko-KR" altLang="en-US" sz="10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B419BF-769F-0E43-27B4-BD53A7A106A8}"/>
              </a:ext>
            </a:extLst>
          </p:cNvPr>
          <p:cNvSpPr/>
          <p:nvPr/>
        </p:nvSpPr>
        <p:spPr>
          <a:xfrm>
            <a:off x="7701772" y="700901"/>
            <a:ext cx="4487470" cy="233780"/>
          </a:xfrm>
          <a:prstGeom prst="roundRect">
            <a:avLst>
              <a:gd name="adj" fmla="val 0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050053-5EB7-B8E7-9B22-EF7D462D6443}"/>
              </a:ext>
            </a:extLst>
          </p:cNvPr>
          <p:cNvSpPr/>
          <p:nvPr/>
        </p:nvSpPr>
        <p:spPr>
          <a:xfrm>
            <a:off x="616636" y="2016842"/>
            <a:ext cx="2095500" cy="545988"/>
          </a:xfrm>
          <a:prstGeom prst="roundRect">
            <a:avLst>
              <a:gd name="adj" fmla="val 0"/>
            </a:avLst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DF9545-343A-E509-BF2A-A2CB15B308A8}"/>
              </a:ext>
            </a:extLst>
          </p:cNvPr>
          <p:cNvSpPr/>
          <p:nvPr/>
        </p:nvSpPr>
        <p:spPr>
          <a:xfrm>
            <a:off x="616636" y="201665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F92DC87-A682-9457-79A3-1B76A0C74C4C}"/>
              </a:ext>
            </a:extLst>
          </p:cNvPr>
          <p:cNvSpPr/>
          <p:nvPr/>
        </p:nvSpPr>
        <p:spPr>
          <a:xfrm>
            <a:off x="2712137" y="2016658"/>
            <a:ext cx="629174" cy="545988"/>
          </a:xfrm>
          <a:prstGeom prst="roundRect">
            <a:avLst>
              <a:gd name="adj" fmla="val 0"/>
            </a:avLst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5EBF89F-BB9A-4D6E-88C7-9BA50DCC9D25}"/>
              </a:ext>
            </a:extLst>
          </p:cNvPr>
          <p:cNvSpPr/>
          <p:nvPr/>
        </p:nvSpPr>
        <p:spPr>
          <a:xfrm>
            <a:off x="64186" y="2016658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46" name="그래픽 45" descr="도토리 단색으로 채워진">
            <a:extLst>
              <a:ext uri="{FF2B5EF4-FFF2-40B4-BE49-F238E27FC236}">
                <a16:creationId xmlns:a16="http://schemas.microsoft.com/office/drawing/2014/main" id="{B2CCF992-C174-F142-138C-C47ADF4FD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45" y="2000111"/>
            <a:ext cx="587584" cy="587584"/>
          </a:xfrm>
          <a:prstGeom prst="rect">
            <a:avLst/>
          </a:prstGeom>
        </p:spPr>
      </p:pic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72E05D2-A6B8-00D6-7912-454E00BBD822}"/>
              </a:ext>
            </a:extLst>
          </p:cNvPr>
          <p:cNvSpPr/>
          <p:nvPr/>
        </p:nvSpPr>
        <p:spPr>
          <a:xfrm>
            <a:off x="2712137" y="1739354"/>
            <a:ext cx="629174" cy="256363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4CA938C-0957-F1F6-904D-2484B27C610A}"/>
              </a:ext>
            </a:extLst>
          </p:cNvPr>
          <p:cNvSpPr/>
          <p:nvPr/>
        </p:nvSpPr>
        <p:spPr>
          <a:xfrm>
            <a:off x="29051" y="1745682"/>
            <a:ext cx="2676521" cy="256363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2B29497-2E35-0259-5864-91F54FB10B69}"/>
              </a:ext>
            </a:extLst>
          </p:cNvPr>
          <p:cNvSpPr txBox="1"/>
          <p:nvPr/>
        </p:nvSpPr>
        <p:spPr>
          <a:xfrm>
            <a:off x="2479338" y="723917"/>
            <a:ext cx="120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with scale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95FA99-443D-188B-2A44-8EA9E7AFAEB8}"/>
              </a:ext>
            </a:extLst>
          </p:cNvPr>
          <p:cNvSpPr txBox="1"/>
          <p:nvPr/>
        </p:nvSpPr>
        <p:spPr>
          <a:xfrm>
            <a:off x="10635209" y="5485217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A262BA3-0050-3532-1FEB-9636AACAC99D}"/>
              </a:ext>
            </a:extLst>
          </p:cNvPr>
          <p:cNvSpPr/>
          <p:nvPr/>
        </p:nvSpPr>
        <p:spPr>
          <a:xfrm>
            <a:off x="8765174" y="2265074"/>
            <a:ext cx="3410065" cy="59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/>
              <a:t>(Lv.14) Normal</a:t>
            </a:r>
            <a:endParaRPr lang="ko-KR" altLang="en-US"/>
          </a:p>
        </p:txBody>
      </p:sp>
      <p:pic>
        <p:nvPicPr>
          <p:cNvPr id="194" name="Picture 4">
            <a:extLst>
              <a:ext uri="{FF2B5EF4-FFF2-40B4-BE49-F238E27FC236}">
                <a16:creationId xmlns:a16="http://schemas.microsoft.com/office/drawing/2014/main" id="{51B3404E-F963-17B8-D6F2-4090084B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22" y="2264820"/>
            <a:ext cx="595652" cy="5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B8261E73-C045-BB5D-0A54-B2C096A9D939}"/>
              </a:ext>
            </a:extLst>
          </p:cNvPr>
          <p:cNvSpPr txBox="1"/>
          <p:nvPr/>
        </p:nvSpPr>
        <p:spPr>
          <a:xfrm>
            <a:off x="7828699" y="28573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list@1x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D7228C-9BF5-40A5-064B-9B63EB5E8596}"/>
              </a:ext>
            </a:extLst>
          </p:cNvPr>
          <p:cNvSpPr/>
          <p:nvPr/>
        </p:nvSpPr>
        <p:spPr>
          <a:xfrm>
            <a:off x="8015910" y="2240281"/>
            <a:ext cx="142875" cy="58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EB5A907-80EA-E780-84B1-850AB153ECC4}"/>
              </a:ext>
            </a:extLst>
          </p:cNvPr>
          <p:cNvSpPr txBox="1"/>
          <p:nvPr/>
        </p:nvSpPr>
        <p:spPr>
          <a:xfrm flipH="1">
            <a:off x="10656829" y="2246887"/>
            <a:ext cx="15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1,098k</a:t>
            </a:r>
          </a:p>
          <a:p>
            <a:pPr algn="r"/>
            <a:r>
              <a:rPr lang="en-US" altLang="ko-KR">
                <a:solidFill>
                  <a:srgbClr val="FFFF00"/>
                </a:solidFill>
              </a:rPr>
              <a:t>C52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D28CD0-036F-AA6A-E649-5E503F88C7B4}"/>
              </a:ext>
            </a:extLst>
          </p:cNvPr>
          <p:cNvSpPr txBox="1"/>
          <p:nvPr/>
        </p:nvSpPr>
        <p:spPr>
          <a:xfrm>
            <a:off x="5786094" y="3288708"/>
            <a:ext cx="274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download list images</a:t>
            </a:r>
          </a:p>
          <a:p>
            <a:r>
              <a:rPr lang="en-US" altLang="ko-KR">
                <a:solidFill>
                  <a:schemeClr val="bg1"/>
                </a:solidFill>
              </a:rPr>
              <a:t>when items are in range</a:t>
            </a:r>
          </a:p>
          <a:p>
            <a:r>
              <a:rPr lang="en-US" altLang="ko-KR">
                <a:solidFill>
                  <a:schemeClr val="bg1"/>
                </a:solidFill>
              </a:rPr>
              <a:t>so as preview music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27379" y="5886375"/>
            <a:ext cx="3170552" cy="961396"/>
            <a:chOff x="55513" y="336118"/>
            <a:chExt cx="3170552" cy="961396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63593" y="1035709"/>
              <a:ext cx="3162472" cy="261805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753503" y="1114707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2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39F9B1-741D-FBBD-4995-42FAD0571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t="-1443" r="17091"/>
          <a:stretch/>
        </p:blipFill>
        <p:spPr bwMode="auto">
          <a:xfrm>
            <a:off x="27380" y="767332"/>
            <a:ext cx="12164620" cy="52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27379" y="5886375"/>
            <a:ext cx="3170552" cy="961396"/>
            <a:chOff x="55513" y="336118"/>
            <a:chExt cx="3170552" cy="961396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63593" y="1035709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753503" y="1114707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186532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186532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3373676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3373676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4989658" y="6619513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4989658" y="6049601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242DA-615F-60B3-2A0A-0C01DA39EBE7}"/>
              </a:ext>
            </a:extLst>
          </p:cNvPr>
          <p:cNvGrpSpPr/>
          <p:nvPr/>
        </p:nvGrpSpPr>
        <p:grpSpPr>
          <a:xfrm>
            <a:off x="73489" y="79090"/>
            <a:ext cx="5935127" cy="1711392"/>
            <a:chOff x="2734451" y="1153547"/>
            <a:chExt cx="6506668" cy="18761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7556F5-CD8D-8446-FEF8-B038DD5D7F60}"/>
                </a:ext>
              </a:extLst>
            </p:cNvPr>
            <p:cNvGrpSpPr/>
            <p:nvPr/>
          </p:nvGrpSpPr>
          <p:grpSpPr>
            <a:xfrm>
              <a:off x="2743199" y="1153547"/>
              <a:ext cx="6497920" cy="1876196"/>
              <a:chOff x="2323215" y="1034215"/>
              <a:chExt cx="7344120" cy="21205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B18C89D1-4666-E498-DAEB-666CA2A80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215" y="1059335"/>
                <a:ext cx="7277101" cy="2021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0DCD9D-E77D-2273-A845-1697E7411E70}"/>
                  </a:ext>
                </a:extLst>
              </p:cNvPr>
              <p:cNvSpPr txBox="1"/>
              <p:nvPr/>
            </p:nvSpPr>
            <p:spPr>
              <a:xfrm>
                <a:off x="2339882" y="1034215"/>
                <a:ext cx="3438198" cy="8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</a:rPr>
                  <a:t>Renatus</a:t>
                </a:r>
                <a:endParaRPr lang="en-US" altLang="ko-KR" sz="1600">
                  <a:solidFill>
                    <a:schemeClr val="bg1"/>
                  </a:solidFill>
                </a:endParaRPr>
              </a:p>
              <a:p>
                <a:r>
                  <a:rPr lang="en-US" altLang="ko-KR" sz="1600">
                    <a:solidFill>
                      <a:schemeClr val="bg1"/>
                    </a:solidFill>
                  </a:rPr>
                  <a:t>Soleily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EDB3B-A756-18E6-3ECB-994501418B19}"/>
                  </a:ext>
                </a:extLst>
              </p:cNvPr>
              <p:cNvSpPr txBox="1"/>
              <p:nvPr/>
            </p:nvSpPr>
            <p:spPr>
              <a:xfrm>
                <a:off x="8520147" y="1090086"/>
                <a:ext cx="1136519" cy="91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03:28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182 BPM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(91-182)</a:t>
                </a:r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9705775-F7D8-C9F4-6B70-8F29A99BFC9F}"/>
                  </a:ext>
                </a:extLst>
              </p:cNvPr>
              <p:cNvSpPr/>
              <p:nvPr/>
            </p:nvSpPr>
            <p:spPr>
              <a:xfrm>
                <a:off x="6859360" y="2341740"/>
                <a:ext cx="2807975" cy="813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>
                    <a:latin typeface="+mj-lt"/>
                  </a:rPr>
                  <a:t> Level: 16 </a:t>
                </a:r>
              </a:p>
              <a:p>
                <a:pPr algn="r"/>
                <a:r>
                  <a:rPr lang="ko-KR" altLang="en-US" sz="1400">
                    <a:latin typeface="+mj-lt"/>
                  </a:rPr>
                  <a:t>◎ </a:t>
                </a:r>
                <a:r>
                  <a:rPr lang="en-US" altLang="ko-KR" sz="1400">
                    <a:latin typeface="+mj-lt"/>
                  </a:rPr>
                  <a:t>820 (LN</a:t>
                </a:r>
                <a:r>
                  <a:rPr lang="en-US" altLang="ko-KR" sz="1400" dirty="0">
                    <a:latin typeface="+mj-lt"/>
                  </a:rPr>
                  <a:t>: </a:t>
                </a:r>
                <a:r>
                  <a:rPr lang="en-US" altLang="ko-KR" sz="1400">
                    <a:latin typeface="+mj-lt"/>
                  </a:rPr>
                  <a:t>6%)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3BA268-7C6B-8768-AF7F-B24D3B8DF1F7}"/>
                </a:ext>
              </a:extLst>
            </p:cNvPr>
            <p:cNvSpPr txBox="1"/>
            <p:nvPr/>
          </p:nvSpPr>
          <p:spPr>
            <a:xfrm>
              <a:off x="2734451" y="2154980"/>
              <a:ext cx="1806787" cy="84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+mj-lt"/>
                </a:rPr>
                <a:t>Normal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en-US" altLang="ko-KR" sz="1400">
                  <a:solidFill>
                    <a:schemeClr val="bg1"/>
                  </a:solidFill>
                </a:rPr>
                <a:t>Gamu</a:t>
              </a:r>
            </a:p>
            <a:p>
              <a:r>
                <a:rPr lang="en-US" altLang="ko-KR" sz="1200">
                  <a:solidFill>
                    <a:srgbClr val="00B0F0"/>
                  </a:solidFill>
                </a:rPr>
                <a:t>ranked</a:t>
              </a:r>
              <a:r>
                <a:rPr lang="en-US" altLang="ko-KR" sz="1200">
                  <a:solidFill>
                    <a:schemeClr val="bg1"/>
                  </a:solidFill>
                </a:rPr>
                <a:t> at 2015.02.26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38364A-4B98-69F4-52B7-EEA34D2D388D}"/>
              </a:ext>
            </a:extLst>
          </p:cNvPr>
          <p:cNvSpPr/>
          <p:nvPr/>
        </p:nvSpPr>
        <p:spPr>
          <a:xfrm>
            <a:off x="6262652" y="21946"/>
            <a:ext cx="1482337" cy="212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1</a:t>
            </a:r>
            <a:endParaRPr lang="ko-KR" altLang="en-US" sz="11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6BC95-2C49-567E-D3AF-F89304364DD3}"/>
              </a:ext>
            </a:extLst>
          </p:cNvPr>
          <p:cNvSpPr/>
          <p:nvPr/>
        </p:nvSpPr>
        <p:spPr>
          <a:xfrm>
            <a:off x="6262651" y="251625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Artist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ECC0F1-F301-7153-16CA-F06D9F07BD1F}"/>
              </a:ext>
            </a:extLst>
          </p:cNvPr>
          <p:cNvSpPr/>
          <p:nvPr/>
        </p:nvSpPr>
        <p:spPr>
          <a:xfrm>
            <a:off x="7744989" y="17753"/>
            <a:ext cx="1482337" cy="212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2</a:t>
            </a:r>
            <a:endParaRPr lang="ko-KR" altLang="en-US" sz="11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B9AF9-EB6A-7750-7785-631FE8B2FA4E}"/>
              </a:ext>
            </a:extLst>
          </p:cNvPr>
          <p:cNvSpPr/>
          <p:nvPr/>
        </p:nvSpPr>
        <p:spPr>
          <a:xfrm>
            <a:off x="7744988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Title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8C4A1-30DF-40EF-B37E-4CC784D03EA9}"/>
              </a:ext>
            </a:extLst>
          </p:cNvPr>
          <p:cNvSpPr/>
          <p:nvPr/>
        </p:nvSpPr>
        <p:spPr>
          <a:xfrm>
            <a:off x="9227326" y="17753"/>
            <a:ext cx="1482337" cy="2128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Sort</a:t>
            </a:r>
            <a:endParaRPr lang="ko-KR" altLang="en-US" sz="11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A6EB60-2FFD-A2D8-8F20-72AFB2325A23}"/>
              </a:ext>
            </a:extLst>
          </p:cNvPr>
          <p:cNvSpPr/>
          <p:nvPr/>
        </p:nvSpPr>
        <p:spPr>
          <a:xfrm>
            <a:off x="9227325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Level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BDF26-BD73-D301-01B1-91658F42D5A3}"/>
              </a:ext>
            </a:extLst>
          </p:cNvPr>
          <p:cNvSpPr/>
          <p:nvPr/>
        </p:nvSpPr>
        <p:spPr>
          <a:xfrm>
            <a:off x="10709663" y="9191"/>
            <a:ext cx="1482337" cy="2128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</a:t>
            </a:r>
            <a:endParaRPr lang="ko-KR" altLang="en-US" sz="11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A14E2-519A-B190-EF3E-CBC5E145A126}"/>
              </a:ext>
            </a:extLst>
          </p:cNvPr>
          <p:cNvSpPr/>
          <p:nvPr/>
        </p:nvSpPr>
        <p:spPr>
          <a:xfrm>
            <a:off x="10706905" y="238870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Ranked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Level</a:t>
            </a:r>
            <a:r>
              <a:rPr lang="ko-KR" altLang="en-US" sz="1000">
                <a:solidFill>
                  <a:schemeClr val="tx1"/>
                </a:solidFill>
              </a:rPr>
              <a:t>▼ </a:t>
            </a:r>
            <a:r>
              <a:rPr lang="en-US" altLang="ko-KR" sz="1000">
                <a:solidFill>
                  <a:schemeClr val="tx1"/>
                </a:solidFill>
              </a:rPr>
              <a:t>Length</a:t>
            </a:r>
            <a:r>
              <a:rPr lang="ko-KR" altLang="en-US" sz="10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B419BF-769F-0E43-27B4-BD53A7A106A8}"/>
              </a:ext>
            </a:extLst>
          </p:cNvPr>
          <p:cNvSpPr/>
          <p:nvPr/>
        </p:nvSpPr>
        <p:spPr>
          <a:xfrm>
            <a:off x="7701772" y="700901"/>
            <a:ext cx="4487470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050053-5EB7-B8E7-9B22-EF7D462D6443}"/>
              </a:ext>
            </a:extLst>
          </p:cNvPr>
          <p:cNvSpPr/>
          <p:nvPr/>
        </p:nvSpPr>
        <p:spPr>
          <a:xfrm>
            <a:off x="616636" y="201684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DF9545-343A-E509-BF2A-A2CB15B308A8}"/>
              </a:ext>
            </a:extLst>
          </p:cNvPr>
          <p:cNvSpPr/>
          <p:nvPr/>
        </p:nvSpPr>
        <p:spPr>
          <a:xfrm>
            <a:off x="616636" y="201665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F92DC87-A682-9457-79A3-1B76A0C74C4C}"/>
              </a:ext>
            </a:extLst>
          </p:cNvPr>
          <p:cNvSpPr/>
          <p:nvPr/>
        </p:nvSpPr>
        <p:spPr>
          <a:xfrm>
            <a:off x="2712137" y="201665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5EBF89F-BB9A-4D6E-88C7-9BA50DCC9D25}"/>
              </a:ext>
            </a:extLst>
          </p:cNvPr>
          <p:cNvSpPr/>
          <p:nvPr/>
        </p:nvSpPr>
        <p:spPr>
          <a:xfrm>
            <a:off x="64186" y="2016658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46" name="그래픽 45" descr="도토리 단색으로 채워진">
            <a:extLst>
              <a:ext uri="{FF2B5EF4-FFF2-40B4-BE49-F238E27FC236}">
                <a16:creationId xmlns:a16="http://schemas.microsoft.com/office/drawing/2014/main" id="{B2CCF992-C174-F142-138C-C47ADF4F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45" y="2000111"/>
            <a:ext cx="587584" cy="587584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119F11-8AF2-83BA-7818-8475CEDF0A09}"/>
              </a:ext>
            </a:extLst>
          </p:cNvPr>
          <p:cNvSpPr/>
          <p:nvPr/>
        </p:nvSpPr>
        <p:spPr>
          <a:xfrm>
            <a:off x="616029" y="257919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FCC795-3F95-8AF5-909F-3DAD78686A83}"/>
              </a:ext>
            </a:extLst>
          </p:cNvPr>
          <p:cNvSpPr/>
          <p:nvPr/>
        </p:nvSpPr>
        <p:spPr>
          <a:xfrm>
            <a:off x="616029" y="2579009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35A063B-24B8-B710-9EA5-74501CE01024}"/>
              </a:ext>
            </a:extLst>
          </p:cNvPr>
          <p:cNvSpPr/>
          <p:nvPr/>
        </p:nvSpPr>
        <p:spPr>
          <a:xfrm>
            <a:off x="2711530" y="257900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29C6DA-D543-2308-510E-4A6F14492E83}"/>
              </a:ext>
            </a:extLst>
          </p:cNvPr>
          <p:cNvSpPr/>
          <p:nvPr/>
        </p:nvSpPr>
        <p:spPr>
          <a:xfrm>
            <a:off x="63579" y="257900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E5C24A-22D8-0B4F-644D-97BF83CE7CE8}"/>
              </a:ext>
            </a:extLst>
          </p:cNvPr>
          <p:cNvSpPr/>
          <p:nvPr/>
        </p:nvSpPr>
        <p:spPr>
          <a:xfrm>
            <a:off x="616029" y="313349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695B9E-E27A-4B68-C37C-4751E06ABFA0}"/>
              </a:ext>
            </a:extLst>
          </p:cNvPr>
          <p:cNvSpPr/>
          <p:nvPr/>
        </p:nvSpPr>
        <p:spPr>
          <a:xfrm>
            <a:off x="2711530" y="313331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4AFFF32-2DAC-467C-5C7B-5060CE511531}"/>
              </a:ext>
            </a:extLst>
          </p:cNvPr>
          <p:cNvSpPr/>
          <p:nvPr/>
        </p:nvSpPr>
        <p:spPr>
          <a:xfrm>
            <a:off x="63579" y="313331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36E7C32-30B6-999E-8EF8-937CB3DC88B1}"/>
              </a:ext>
            </a:extLst>
          </p:cNvPr>
          <p:cNvSpPr/>
          <p:nvPr/>
        </p:nvSpPr>
        <p:spPr>
          <a:xfrm>
            <a:off x="616029" y="369245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02D04DC-856C-D370-F47D-1BA1966C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" y="3692271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FBAF0FF-5521-F638-036E-9901A67594E0}"/>
              </a:ext>
            </a:extLst>
          </p:cNvPr>
          <p:cNvSpPr/>
          <p:nvPr/>
        </p:nvSpPr>
        <p:spPr>
          <a:xfrm>
            <a:off x="616029" y="369227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47AB84D-57D6-AF58-FF56-0B0B988A6F56}"/>
              </a:ext>
            </a:extLst>
          </p:cNvPr>
          <p:cNvSpPr/>
          <p:nvPr/>
        </p:nvSpPr>
        <p:spPr>
          <a:xfrm>
            <a:off x="2711530" y="369227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157BA2-0975-96B0-C8E5-63918E7B1751}"/>
              </a:ext>
            </a:extLst>
          </p:cNvPr>
          <p:cNvSpPr/>
          <p:nvPr/>
        </p:nvSpPr>
        <p:spPr>
          <a:xfrm>
            <a:off x="610073" y="421766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30B62A3-A9EA-4A59-3747-BE8CA156ECA9}"/>
              </a:ext>
            </a:extLst>
          </p:cNvPr>
          <p:cNvSpPr/>
          <p:nvPr/>
        </p:nvSpPr>
        <p:spPr>
          <a:xfrm>
            <a:off x="2705574" y="421748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665843-A792-DB34-1676-B57F2A8C99B6}"/>
              </a:ext>
            </a:extLst>
          </p:cNvPr>
          <p:cNvSpPr/>
          <p:nvPr/>
        </p:nvSpPr>
        <p:spPr>
          <a:xfrm>
            <a:off x="616029" y="476309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1F8E984-104F-727A-615F-AB95C11D0FEE}"/>
              </a:ext>
            </a:extLst>
          </p:cNvPr>
          <p:cNvSpPr/>
          <p:nvPr/>
        </p:nvSpPr>
        <p:spPr>
          <a:xfrm>
            <a:off x="2711530" y="476291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8ED0B73-928B-243B-588E-7F7468B825D8}"/>
              </a:ext>
            </a:extLst>
          </p:cNvPr>
          <p:cNvSpPr/>
          <p:nvPr/>
        </p:nvSpPr>
        <p:spPr>
          <a:xfrm>
            <a:off x="63579" y="4762911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AD24363-41C0-9452-38D6-3FDC4AEE8C37}"/>
              </a:ext>
            </a:extLst>
          </p:cNvPr>
          <p:cNvSpPr/>
          <p:nvPr/>
        </p:nvSpPr>
        <p:spPr>
          <a:xfrm>
            <a:off x="63579" y="4228820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7" name="그래픽 96" descr="비행기 단색으로 채워진">
            <a:extLst>
              <a:ext uri="{FF2B5EF4-FFF2-40B4-BE49-F238E27FC236}">
                <a16:creationId xmlns:a16="http://schemas.microsoft.com/office/drawing/2014/main" id="{F3205D36-5029-229B-227E-D1E85FC6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31" y="2613570"/>
            <a:ext cx="511472" cy="511472"/>
          </a:xfrm>
          <a:prstGeom prst="rect">
            <a:avLst/>
          </a:prstGeom>
        </p:spPr>
      </p:pic>
      <p:pic>
        <p:nvPicPr>
          <p:cNvPr id="100" name="그래픽 99" descr="천사 같은 얼굴(윤곽선) 윤곽선">
            <a:extLst>
              <a:ext uri="{FF2B5EF4-FFF2-40B4-BE49-F238E27FC236}">
                <a16:creationId xmlns:a16="http://schemas.microsoft.com/office/drawing/2014/main" id="{BC13A69A-AE37-5292-A404-FAD07323F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80" y="3174870"/>
            <a:ext cx="553056" cy="553056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342B451-89FA-1F8A-0321-6FED9DBF976D}"/>
              </a:ext>
            </a:extLst>
          </p:cNvPr>
          <p:cNvSpPr/>
          <p:nvPr/>
        </p:nvSpPr>
        <p:spPr>
          <a:xfrm>
            <a:off x="616636" y="4758150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06430D1-92E5-081A-8F79-8969185A8D53}"/>
              </a:ext>
            </a:extLst>
          </p:cNvPr>
          <p:cNvSpPr/>
          <p:nvPr/>
        </p:nvSpPr>
        <p:spPr>
          <a:xfrm>
            <a:off x="610072" y="531350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C6F20E4-FB78-B9D2-0E56-5C14E943A0AD}"/>
              </a:ext>
            </a:extLst>
          </p:cNvPr>
          <p:cNvSpPr/>
          <p:nvPr/>
        </p:nvSpPr>
        <p:spPr>
          <a:xfrm>
            <a:off x="2705573" y="531332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023AF4F-A28D-D516-24A1-CF3FB0D86A35}"/>
              </a:ext>
            </a:extLst>
          </p:cNvPr>
          <p:cNvSpPr/>
          <p:nvPr/>
        </p:nvSpPr>
        <p:spPr>
          <a:xfrm>
            <a:off x="57622" y="531332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AD0F92-0396-76E5-0737-07C6A49C4548}"/>
              </a:ext>
            </a:extLst>
          </p:cNvPr>
          <p:cNvSpPr/>
          <p:nvPr/>
        </p:nvSpPr>
        <p:spPr>
          <a:xfrm>
            <a:off x="610679" y="530856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72E05D2-A6B8-00D6-7912-454E00BBD822}"/>
              </a:ext>
            </a:extLst>
          </p:cNvPr>
          <p:cNvSpPr/>
          <p:nvPr/>
        </p:nvSpPr>
        <p:spPr>
          <a:xfrm>
            <a:off x="2712137" y="1739354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4CA938C-0957-F1F6-904D-2484B27C610A}"/>
              </a:ext>
            </a:extLst>
          </p:cNvPr>
          <p:cNvSpPr/>
          <p:nvPr/>
        </p:nvSpPr>
        <p:spPr>
          <a:xfrm>
            <a:off x="29051" y="1745682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2B29497-2E35-0259-5864-91F54FB10B69}"/>
              </a:ext>
            </a:extLst>
          </p:cNvPr>
          <p:cNvSpPr txBox="1"/>
          <p:nvPr/>
        </p:nvSpPr>
        <p:spPr>
          <a:xfrm>
            <a:off x="2479338" y="723917"/>
            <a:ext cx="120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with scale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95FA99-443D-188B-2A44-8EA9E7AFAEB8}"/>
              </a:ext>
            </a:extLst>
          </p:cNvPr>
          <p:cNvSpPr txBox="1"/>
          <p:nvPr/>
        </p:nvSpPr>
        <p:spPr>
          <a:xfrm>
            <a:off x="10635209" y="5485217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A262BA3-0050-3532-1FEB-9636AACAC99D}"/>
              </a:ext>
            </a:extLst>
          </p:cNvPr>
          <p:cNvSpPr/>
          <p:nvPr/>
        </p:nvSpPr>
        <p:spPr>
          <a:xfrm>
            <a:off x="8765174" y="2265074"/>
            <a:ext cx="3410065" cy="59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/>
              <a:t>(Lv.14) Normal</a:t>
            </a:r>
            <a:endParaRPr lang="ko-KR" altLang="en-US"/>
          </a:p>
        </p:txBody>
      </p:sp>
      <p:pic>
        <p:nvPicPr>
          <p:cNvPr id="194" name="Picture 4">
            <a:extLst>
              <a:ext uri="{FF2B5EF4-FFF2-40B4-BE49-F238E27FC236}">
                <a16:creationId xmlns:a16="http://schemas.microsoft.com/office/drawing/2014/main" id="{51B3404E-F963-17B8-D6F2-4090084B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22" y="2264820"/>
            <a:ext cx="595652" cy="5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B8261E73-C045-BB5D-0A54-B2C096A9D939}"/>
              </a:ext>
            </a:extLst>
          </p:cNvPr>
          <p:cNvSpPr txBox="1"/>
          <p:nvPr/>
        </p:nvSpPr>
        <p:spPr>
          <a:xfrm>
            <a:off x="7828699" y="28573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list@1x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D7228C-9BF5-40A5-064B-9B63EB5E8596}"/>
              </a:ext>
            </a:extLst>
          </p:cNvPr>
          <p:cNvSpPr/>
          <p:nvPr/>
        </p:nvSpPr>
        <p:spPr>
          <a:xfrm>
            <a:off x="8015910" y="2240281"/>
            <a:ext cx="142875" cy="58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EB5A907-80EA-E780-84B1-850AB153ECC4}"/>
              </a:ext>
            </a:extLst>
          </p:cNvPr>
          <p:cNvSpPr txBox="1"/>
          <p:nvPr/>
        </p:nvSpPr>
        <p:spPr>
          <a:xfrm flipH="1">
            <a:off x="10656829" y="2246887"/>
            <a:ext cx="15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1,098k</a:t>
            </a:r>
          </a:p>
          <a:p>
            <a:pPr algn="r"/>
            <a:r>
              <a:rPr lang="en-US" altLang="ko-KR">
                <a:solidFill>
                  <a:srgbClr val="FFFF00"/>
                </a:solidFill>
              </a:rPr>
              <a:t>C52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D28CD0-036F-AA6A-E649-5E503F88C7B4}"/>
              </a:ext>
            </a:extLst>
          </p:cNvPr>
          <p:cNvSpPr txBox="1"/>
          <p:nvPr/>
        </p:nvSpPr>
        <p:spPr>
          <a:xfrm>
            <a:off x="5786094" y="3288708"/>
            <a:ext cx="274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download list images</a:t>
            </a:r>
          </a:p>
          <a:p>
            <a:r>
              <a:rPr lang="en-US" altLang="ko-KR">
                <a:solidFill>
                  <a:schemeClr val="bg1"/>
                </a:solidFill>
              </a:rPr>
              <a:t>when items are in range</a:t>
            </a:r>
          </a:p>
          <a:p>
            <a:r>
              <a:rPr lang="en-US" altLang="ko-KR">
                <a:solidFill>
                  <a:schemeClr val="bg1"/>
                </a:solidFill>
              </a:rPr>
              <a:t>so as preview music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D6791D-CB62-0757-770B-15FD6E149B89}"/>
              </a:ext>
            </a:extLst>
          </p:cNvPr>
          <p:cNvGrpSpPr/>
          <p:nvPr/>
        </p:nvGrpSpPr>
        <p:grpSpPr>
          <a:xfrm>
            <a:off x="8323253" y="942156"/>
            <a:ext cx="3873711" cy="413328"/>
            <a:chOff x="8324851" y="2615723"/>
            <a:chExt cx="3873711" cy="4133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153C393-E724-DFAC-939D-89503F88EC0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B075E1A-BDB3-E8F1-377B-AF82AB36B46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E77221C-E81F-0C62-FDBC-68EC7B5528C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8EC7F-DAC5-2D7E-392A-2AE9B1BF0115}"/>
              </a:ext>
            </a:extLst>
          </p:cNvPr>
          <p:cNvSpPr/>
          <p:nvPr/>
        </p:nvSpPr>
        <p:spPr>
          <a:xfrm>
            <a:off x="8187594" y="93904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D6F340-CFF7-1C58-5734-0249473F7F06}"/>
              </a:ext>
            </a:extLst>
          </p:cNvPr>
          <p:cNvGrpSpPr/>
          <p:nvPr/>
        </p:nvGrpSpPr>
        <p:grpSpPr>
          <a:xfrm>
            <a:off x="8285319" y="6416174"/>
            <a:ext cx="3873711" cy="413328"/>
            <a:chOff x="8324851" y="2615723"/>
            <a:chExt cx="3873711" cy="41332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AD5573-121D-1778-CB5D-64C03B66729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6E1F64-B515-4033-A603-A7AA02E7A34D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3EF451-425E-6BC9-5CBF-86697209754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1467A8-0513-0B80-84EC-885C4B8854B7}"/>
              </a:ext>
            </a:extLst>
          </p:cNvPr>
          <p:cNvGrpSpPr/>
          <p:nvPr/>
        </p:nvGrpSpPr>
        <p:grpSpPr>
          <a:xfrm>
            <a:off x="8285319" y="5989842"/>
            <a:ext cx="3873711" cy="413328"/>
            <a:chOff x="8324851" y="2615723"/>
            <a:chExt cx="3873711" cy="41332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73C52D-8FB7-2689-05FF-21F228F5865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9DCC21-1A35-FF32-48C2-87E406285F31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B8BDB5-40DD-F94C-86CD-51DEE2E5B4E0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9BC655-BC16-3329-E08E-D7167449E9B6}"/>
              </a:ext>
            </a:extLst>
          </p:cNvPr>
          <p:cNvSpPr/>
          <p:nvPr/>
        </p:nvSpPr>
        <p:spPr>
          <a:xfrm>
            <a:off x="8149660" y="5986730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95820F-7C64-71BB-DE75-7F9090D70FAB}"/>
              </a:ext>
            </a:extLst>
          </p:cNvPr>
          <p:cNvSpPr/>
          <p:nvPr/>
        </p:nvSpPr>
        <p:spPr>
          <a:xfrm>
            <a:off x="8154511" y="642843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503C2F-9620-3CAE-FA34-F8F9D69FC91F}"/>
              </a:ext>
            </a:extLst>
          </p:cNvPr>
          <p:cNvSpPr/>
          <p:nvPr/>
        </p:nvSpPr>
        <p:spPr>
          <a:xfrm>
            <a:off x="11270644" y="6565861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6065A-D98B-40CF-3D78-20B71F313268}"/>
              </a:ext>
            </a:extLst>
          </p:cNvPr>
          <p:cNvSpPr txBox="1"/>
          <p:nvPr/>
        </p:nvSpPr>
        <p:spPr>
          <a:xfrm>
            <a:off x="11690714" y="6649807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A6097D-9C96-FF29-B275-9CFB61E14513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F3847D4-3F26-E199-427B-2A087BDFE9F3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AFD2FD-A84E-05CB-6760-1A1F555ED6E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C471EB4-3833-DA77-CAB1-46B1D8C6EAD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8A1F52-EEE5-F2FD-F80C-EE5E5ED81B18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C93CE0D-4FD4-2A99-22C4-403E63D82FC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F00D52F-3767-43ED-8AA7-F5EF8C8B7DE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37940A1-EC80-AECB-6522-70E5BAD9D4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B586A-9839-61FC-D9BA-F295E798EE3E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E70A473-649D-56D3-F2A5-999ED857AFCC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DDBAD8-753E-84AC-A8EA-9E78B2B1FC4C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E699977-C6FB-73F0-A901-66FE484496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1FC413-5933-E551-4E44-69BCD791CD2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EC76D8-6414-F315-67F5-C9B42C66DBC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CE90E6-D40C-5B19-4D36-10804EB0276B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F8803D4-F95B-B86F-1E55-343A76B14C7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7689DED-000E-76B6-FB64-9E3E2D3B5DA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6FAD512-BC52-2FD6-956A-4F125C72556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EE590E-7789-7C35-F6DD-E16295AF9779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62F9F8F-16D9-ED9D-245A-5CA8415C6B80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14747E7-D743-B2D5-DBD7-06A66ED059E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08D6F07-DA4D-BEF3-16D6-E432BE2E2137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611C94-F7C5-14E0-A009-890A8BBF974F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774779-FE9B-BAAC-44F0-3076F9DE2964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95E1E9-1B03-0CC2-2B09-78A1A8C41D18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B7CEDA-FCED-CCDF-B410-FED64FE8E8E3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2D1C568-B7E7-CE05-28BD-A4BDA0CBB34F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9C0077C-B78F-B824-275E-21F197B1310F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8E73C5A-5644-F63B-69B5-09EE2A0E108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D84527B4-F91C-3B74-62E3-7D3AA3501A0D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CED79EE-26DE-83A1-05D3-AC76CEE14C6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114741-4D41-8BA7-958B-788B633D7127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65C7D15-60CD-5D26-4C60-3B9139912BA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0B337BE-576A-817D-241B-E58399F5A12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B04C92-373D-038A-DA81-02C3BE21E9D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1846C8-D422-C739-5901-38250E3B40B5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B9A7377-C92C-96A1-22D2-5D3377C3831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EE30835-72F6-B724-0526-3D05C73090D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8A4D9BD-48BF-3806-1C6E-EA3B40978FE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02F070-6361-DC94-9F0B-C340DBA0098F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02D49E5-1408-3D8A-5D85-C07C8A63C9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83996C2-907A-5822-CEF9-2AD698E93AC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61BBEDD-A67B-806A-3EA6-ED2F572FA769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C923B76-8CBD-1096-ED82-DBE9DB02DEEF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5D541E-CA98-F674-1ECA-FC7DE4421348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614A8-C0F5-3448-0A10-FC27DB54CA50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A548FEB-3E4C-B5E5-6DD7-2A5E43CE60F8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51ACDDB-C9BA-2C57-A9ED-6A6C39079025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B98EE428-B7A9-8A06-1021-2F87650019CD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6DD0BFA4-9C50-4045-9FAD-B2612327ADB6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C8D63DE-28DB-5466-8F6D-024D1628730F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7B048C6-E81C-9F88-5B4F-521E4FBBCFC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38D82B-60AC-87AE-3C2A-1EDCE06812E3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0F5F2FB-F1BE-72A2-6450-01B8FDDD737A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BC828968-70A3-1B53-9016-448F5E6E1A34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7DF7EBED-C9B5-E0E8-407C-F938A80AEA8A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A8C8850-D0D3-E524-A1FA-81C4A4D93593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0B0D4F9-485B-0C4F-E874-C738B63D7551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5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50862E-8F29-C07B-BE79-1E70C8865EF4}"/>
              </a:ext>
            </a:extLst>
          </p:cNvPr>
          <p:cNvGrpSpPr/>
          <p:nvPr/>
        </p:nvGrpSpPr>
        <p:grpSpPr>
          <a:xfrm>
            <a:off x="-937717" y="351227"/>
            <a:ext cx="3312866" cy="587584"/>
            <a:chOff x="-20585" y="343138"/>
            <a:chExt cx="3312866" cy="587584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69E3B84-7831-B7E3-F8B6-431E0E4AE6F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FFB9295-0230-C213-9916-3834B6DCD25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9A02D45-E130-7B9D-3779-2800423BA352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EFCA9EC-BFEC-F3F6-2392-E9D006F7FC1B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98" name="그래픽 97" descr="도토리 단색으로 채워진">
              <a:extLst>
                <a:ext uri="{FF2B5EF4-FFF2-40B4-BE49-F238E27FC236}">
                  <a16:creationId xmlns:a16="http://schemas.microsoft.com/office/drawing/2014/main" id="{C55542D3-A065-8EBB-56DB-8ECA1825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66067" y="-3908"/>
            <a:ext cx="629174" cy="3441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-10454" y="-3724"/>
            <a:ext cx="2676521" cy="367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4140963" y="32925"/>
            <a:ext cx="3162472" cy="1063071"/>
            <a:chOff x="11297" y="11711"/>
            <a:chExt cx="3162472" cy="106307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11297" y="11711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690995" y="68635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919073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919073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4106217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4106217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5722199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5722199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00889C0-053D-A78D-758D-B0213C7F76F1}"/>
              </a:ext>
            </a:extLst>
          </p:cNvPr>
          <p:cNvGrpSpPr/>
          <p:nvPr/>
        </p:nvGrpSpPr>
        <p:grpSpPr>
          <a:xfrm>
            <a:off x="-834782" y="900464"/>
            <a:ext cx="3312866" cy="587584"/>
            <a:chOff x="-20585" y="343138"/>
            <a:chExt cx="3312866" cy="587584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8893044-3099-ED04-6AAE-C8B76DE6B4B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71EAE1C-8900-99DE-53D4-F494E93C407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AAB0DA5-7740-2B23-B60B-1FC6C13856E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7DA97F4-3782-11F0-EED7-43579E96A6A8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63" name="그래픽 62" descr="도토리 단색으로 채워진">
              <a:extLst>
                <a:ext uri="{FF2B5EF4-FFF2-40B4-BE49-F238E27FC236}">
                  <a16:creationId xmlns:a16="http://schemas.microsoft.com/office/drawing/2014/main" id="{0D2D82DD-F276-AFF7-56D0-F59FCF45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82F8C6F-88C8-2408-8FE5-6C789974E7FB}"/>
              </a:ext>
            </a:extLst>
          </p:cNvPr>
          <p:cNvGrpSpPr/>
          <p:nvPr/>
        </p:nvGrpSpPr>
        <p:grpSpPr>
          <a:xfrm>
            <a:off x="-694466" y="1455303"/>
            <a:ext cx="3312866" cy="587584"/>
            <a:chOff x="-20585" y="343138"/>
            <a:chExt cx="3312866" cy="58758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1EF2A46-E562-E6F7-2D38-F8E37040E9E2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93E26E2-A30F-D654-DE5F-DC67E0DE24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FCD72B8-92AD-50A0-8415-D82B231485B7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E9C42D-8101-51B3-406E-D5C9A60390A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1" name="그래픽 70" descr="도토리 단색으로 채워진">
              <a:extLst>
                <a:ext uri="{FF2B5EF4-FFF2-40B4-BE49-F238E27FC236}">
                  <a16:creationId xmlns:a16="http://schemas.microsoft.com/office/drawing/2014/main" id="{A6548677-0F47-D410-326B-3D747C00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997DD6E-6346-0691-D243-A5356011E4A4}"/>
              </a:ext>
            </a:extLst>
          </p:cNvPr>
          <p:cNvGrpSpPr/>
          <p:nvPr/>
        </p:nvGrpSpPr>
        <p:grpSpPr>
          <a:xfrm>
            <a:off x="-582173" y="1999650"/>
            <a:ext cx="3312866" cy="587584"/>
            <a:chOff x="-20585" y="343138"/>
            <a:chExt cx="3312866" cy="587584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A58518A-1035-F750-0684-8195D1F02E59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095C78-EF48-24A6-85E9-C77CE8EE86F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67BB2F9-D67B-0163-ACF9-4A267A9E0FAD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4C1A2A6-7652-CA60-262F-29B9DF9F15C2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7" name="그래픽 76" descr="도토리 단색으로 채워진">
              <a:extLst>
                <a:ext uri="{FF2B5EF4-FFF2-40B4-BE49-F238E27FC236}">
                  <a16:creationId xmlns:a16="http://schemas.microsoft.com/office/drawing/2014/main" id="{4AE01FA8-60F5-4410-A62D-4C91DCD8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566D08-2361-9537-9438-B6621C3B49E8}"/>
              </a:ext>
            </a:extLst>
          </p:cNvPr>
          <p:cNvGrpSpPr/>
          <p:nvPr/>
        </p:nvGrpSpPr>
        <p:grpSpPr>
          <a:xfrm>
            <a:off x="-443055" y="2570503"/>
            <a:ext cx="3312866" cy="587584"/>
            <a:chOff x="-20585" y="343138"/>
            <a:chExt cx="3312866" cy="58758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BD5D4CD-79AE-D1CC-EF1F-3F2F1368E7C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E6C565F-426C-C7AC-8962-0206852606B1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8E5C25D-FCA4-E9FA-081D-899F843732D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2161FBF-FDA2-749C-87ED-502F27D3ED8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83" name="그래픽 82" descr="도토리 단색으로 채워진">
              <a:extLst>
                <a:ext uri="{FF2B5EF4-FFF2-40B4-BE49-F238E27FC236}">
                  <a16:creationId xmlns:a16="http://schemas.microsoft.com/office/drawing/2014/main" id="{A910DC63-ED8A-F402-19F4-2C0B85917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45AC5A4-D24D-E91D-4C3F-7C60559B6221}"/>
              </a:ext>
            </a:extLst>
          </p:cNvPr>
          <p:cNvGrpSpPr/>
          <p:nvPr/>
        </p:nvGrpSpPr>
        <p:grpSpPr>
          <a:xfrm>
            <a:off x="-266517" y="3132849"/>
            <a:ext cx="3312866" cy="587584"/>
            <a:chOff x="-20585" y="343138"/>
            <a:chExt cx="3312866" cy="58758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4C67B65-5F84-9055-E1B8-5E8AFEE88A9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E9DA49E-3C79-6445-B883-8BA57BEE316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77A6AAB-177C-C697-E09B-78BCD76161A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AD9E92B-7B9E-DC84-ABC8-BB01DBD9B39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0" name="그래픽 119" descr="도토리 단색으로 채워진">
              <a:extLst>
                <a:ext uri="{FF2B5EF4-FFF2-40B4-BE49-F238E27FC236}">
                  <a16:creationId xmlns:a16="http://schemas.microsoft.com/office/drawing/2014/main" id="{99BD610D-9378-C955-7D9D-F09B0F07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BC3DCC-479D-D295-D71F-898A5D65FA04}"/>
              </a:ext>
            </a:extLst>
          </p:cNvPr>
          <p:cNvGrpSpPr/>
          <p:nvPr/>
        </p:nvGrpSpPr>
        <p:grpSpPr>
          <a:xfrm>
            <a:off x="-419667" y="3695195"/>
            <a:ext cx="3312866" cy="587584"/>
            <a:chOff x="-20585" y="343138"/>
            <a:chExt cx="3312866" cy="587584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46E80F0-2552-9C2B-334E-B5545FDE1FA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8CD0C59-E370-BFA8-68BC-3A4DDE2FAB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2176E93F-5DDA-19C8-0AAD-040C3A12ED55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D02E82C-EAC3-6AA6-F85E-5804A20C3F7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9" name="그래픽 128" descr="도토리 단색으로 채워진">
              <a:extLst>
                <a:ext uri="{FF2B5EF4-FFF2-40B4-BE49-F238E27FC236}">
                  <a16:creationId xmlns:a16="http://schemas.microsoft.com/office/drawing/2014/main" id="{9473D718-B393-86F2-6560-8AC288C5C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EA490C-8E11-B3CE-BFA0-F94E8BEFD2C1}"/>
              </a:ext>
            </a:extLst>
          </p:cNvPr>
          <p:cNvGrpSpPr/>
          <p:nvPr/>
        </p:nvGrpSpPr>
        <p:grpSpPr>
          <a:xfrm>
            <a:off x="-546432" y="4257541"/>
            <a:ext cx="3312866" cy="587584"/>
            <a:chOff x="-20585" y="343138"/>
            <a:chExt cx="3312866" cy="587584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6D5A52D-31F7-99EE-EC7B-2765217984E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2AF676B0-A0BD-FB3D-1C1A-7E8FDD31440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EDAF922-AA14-E0D3-726B-B148463C36B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B10946A-8ECD-EF69-6F46-4036B1F09473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0" name="그래픽 139" descr="도토리 단색으로 채워진">
              <a:extLst>
                <a:ext uri="{FF2B5EF4-FFF2-40B4-BE49-F238E27FC236}">
                  <a16:creationId xmlns:a16="http://schemas.microsoft.com/office/drawing/2014/main" id="{0C7D640B-900E-14A2-E6A7-5F1573F5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93E99CA-90B7-65E7-D631-AAC2C1C476AB}"/>
              </a:ext>
            </a:extLst>
          </p:cNvPr>
          <p:cNvGrpSpPr/>
          <p:nvPr/>
        </p:nvGrpSpPr>
        <p:grpSpPr>
          <a:xfrm>
            <a:off x="-742099" y="4811012"/>
            <a:ext cx="3312866" cy="587584"/>
            <a:chOff x="-20585" y="343138"/>
            <a:chExt cx="3312866" cy="587584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7C39E9D-6A3B-2EFB-F51B-47EFE2E9791E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9E98095-3E85-51E4-23C7-99C1C177CF8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9BE0E7A-84C1-4357-EEE1-FD028A986E23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9419F10A-A09F-EDB5-64B7-6B7AD17AE57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8" name="그래픽 147" descr="도토리 단색으로 채워진">
              <a:extLst>
                <a:ext uri="{FF2B5EF4-FFF2-40B4-BE49-F238E27FC236}">
                  <a16:creationId xmlns:a16="http://schemas.microsoft.com/office/drawing/2014/main" id="{74E7CE7D-60ED-C967-E268-9C35D172F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94CA4B-F5AA-5161-1D74-7BB48F59C4D0}"/>
              </a:ext>
            </a:extLst>
          </p:cNvPr>
          <p:cNvGrpSpPr/>
          <p:nvPr/>
        </p:nvGrpSpPr>
        <p:grpSpPr>
          <a:xfrm>
            <a:off x="-958209" y="5364483"/>
            <a:ext cx="3312866" cy="587584"/>
            <a:chOff x="-20585" y="343138"/>
            <a:chExt cx="3312866" cy="58758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38784BA-E729-6F0B-47A7-2689DD642A7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9A692422-2F89-3A2A-041B-BD828E91C80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B81C45CF-51FD-A60E-D0E5-11D7669EB746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B08CF812-5964-D304-8006-209A0706AA1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74" name="그래픽 173" descr="도토리 단색으로 채워진">
              <a:extLst>
                <a:ext uri="{FF2B5EF4-FFF2-40B4-BE49-F238E27FC236}">
                  <a16:creationId xmlns:a16="http://schemas.microsoft.com/office/drawing/2014/main" id="{7ADA5CBF-8F52-15DE-FD80-8142E153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0E700F-FC1F-138A-96B1-CC80C878E962}"/>
              </a:ext>
            </a:extLst>
          </p:cNvPr>
          <p:cNvGrpSpPr/>
          <p:nvPr/>
        </p:nvGrpSpPr>
        <p:grpSpPr>
          <a:xfrm>
            <a:off x="-1272796" y="5952067"/>
            <a:ext cx="3312866" cy="587584"/>
            <a:chOff x="-20585" y="343138"/>
            <a:chExt cx="3312866" cy="587584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8CB18550-D693-EB15-4E4F-CB4698AC6FF0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7B7941D-DC8E-D0CA-BCE2-554167C4699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9942F2F-0C06-3B83-B866-8598D7716AF8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D153F2F6-1612-CFE2-9330-FAC88A53D52F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81" name="그래픽 180" descr="도토리 단색으로 채워진">
              <a:extLst>
                <a:ext uri="{FF2B5EF4-FFF2-40B4-BE49-F238E27FC236}">
                  <a16:creationId xmlns:a16="http://schemas.microsoft.com/office/drawing/2014/main" id="{B445779A-5079-E3BB-E6DE-FA656B11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60B8142-BF36-000B-344F-7652C3675F36}"/>
              </a:ext>
            </a:extLst>
          </p:cNvPr>
          <p:cNvSpPr/>
          <p:nvPr/>
        </p:nvSpPr>
        <p:spPr>
          <a:xfrm>
            <a:off x="4782121" y="1455466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34" name="Picture 4">
            <a:extLst>
              <a:ext uri="{FF2B5EF4-FFF2-40B4-BE49-F238E27FC236}">
                <a16:creationId xmlns:a16="http://schemas.microsoft.com/office/drawing/2014/main" id="{A037BA9B-A3C5-F729-203A-8DA1614F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32" y="145428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38667839-C321-1A56-B745-4A9D9B81CA95}"/>
              </a:ext>
            </a:extLst>
          </p:cNvPr>
          <p:cNvSpPr/>
          <p:nvPr/>
        </p:nvSpPr>
        <p:spPr>
          <a:xfrm>
            <a:off x="6238457" y="1462094"/>
            <a:ext cx="1647974" cy="6614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182 </a:t>
            </a:r>
            <a:r>
              <a:rPr lang="en-US" altLang="ko-KR" sz="1200">
                <a:latin typeface="Comic Sans MS" panose="030F0702030302020204" pitchFamily="66" charset="0"/>
              </a:rPr>
              <a:t>BPM</a:t>
            </a:r>
            <a:r>
              <a:rPr lang="ko-KR" altLang="en-US" sz="1200">
                <a:latin typeface="Comic Sans MS" panose="030F0702030302020204" pitchFamily="66" charset="0"/>
              </a:rPr>
              <a:t> </a:t>
            </a:r>
            <a:br>
              <a:rPr lang="en-US" altLang="ko-KR" sz="1200">
                <a:latin typeface="Comic Sans MS" panose="030F0702030302020204" pitchFamily="66" charset="0"/>
              </a:rPr>
            </a:br>
            <a:r>
              <a:rPr lang="en-US" altLang="ko-KR" sz="1200">
                <a:latin typeface="Comic Sans MS" panose="030F0702030302020204" pitchFamily="66" charset="0"/>
              </a:rPr>
              <a:t>(</a:t>
            </a:r>
            <a:r>
              <a:rPr lang="en-US" altLang="ko-KR" sz="1200" dirty="0">
                <a:latin typeface="Comic Sans MS" panose="030F0702030302020204" pitchFamily="66" charset="0"/>
              </a:rPr>
              <a:t>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4E52EE19-7B88-69B6-DCBC-1CA8729805DB}"/>
              </a:ext>
            </a:extLst>
          </p:cNvPr>
          <p:cNvSpPr/>
          <p:nvPr/>
        </p:nvSpPr>
        <p:spPr>
          <a:xfrm>
            <a:off x="6671692" y="2497064"/>
            <a:ext cx="1207521" cy="381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9C4D0ADD-6305-5D79-3BF6-C67E5E1C6014}"/>
              </a:ext>
            </a:extLst>
          </p:cNvPr>
          <p:cNvSpPr/>
          <p:nvPr/>
        </p:nvSpPr>
        <p:spPr>
          <a:xfrm>
            <a:off x="6533454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Filter: on</a:t>
            </a:r>
            <a:endParaRPr lang="ko-KR" altLang="en-US" sz="110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7E218942-2D88-5D85-F5EF-0176369F2471}"/>
              </a:ext>
            </a:extLst>
          </p:cNvPr>
          <p:cNvSpPr/>
          <p:nvPr/>
        </p:nvSpPr>
        <p:spPr>
          <a:xfrm>
            <a:off x="6533454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sort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0F6F2C1-6143-3AD2-D575-CB9C873DD23D}"/>
              </a:ext>
            </a:extLst>
          </p:cNvPr>
          <p:cNvSpPr txBox="1"/>
          <p:nvPr/>
        </p:nvSpPr>
        <p:spPr>
          <a:xfrm>
            <a:off x="3523653" y="294818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300x300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7" name="직각 삼각형 1056">
            <a:extLst>
              <a:ext uri="{FF2B5EF4-FFF2-40B4-BE49-F238E27FC236}">
                <a16:creationId xmlns:a16="http://schemas.microsoft.com/office/drawing/2014/main" id="{99754D73-213C-3271-AA4F-DBDDBA279DB4}"/>
              </a:ext>
            </a:extLst>
          </p:cNvPr>
          <p:cNvSpPr/>
          <p:nvPr/>
        </p:nvSpPr>
        <p:spPr>
          <a:xfrm>
            <a:off x="3363457" y="2394295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64F3C99C-1941-7C62-0D15-3A63DD5072D3}"/>
              </a:ext>
            </a:extLst>
          </p:cNvPr>
          <p:cNvSpPr/>
          <p:nvPr/>
        </p:nvSpPr>
        <p:spPr>
          <a:xfrm>
            <a:off x="9202212" y="3006648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60" name="Picture 4">
            <a:extLst>
              <a:ext uri="{FF2B5EF4-FFF2-40B4-BE49-F238E27FC236}">
                <a16:creationId xmlns:a16="http://schemas.microsoft.com/office/drawing/2014/main" id="{A940E499-D971-CF58-F8AF-613759D1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23" y="300546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직각 삼각형 1062">
            <a:extLst>
              <a:ext uri="{FF2B5EF4-FFF2-40B4-BE49-F238E27FC236}">
                <a16:creationId xmlns:a16="http://schemas.microsoft.com/office/drawing/2014/main" id="{D57EDE4D-3835-F421-2F10-584933DD8DD7}"/>
              </a:ext>
            </a:extLst>
          </p:cNvPr>
          <p:cNvSpPr/>
          <p:nvPr/>
        </p:nvSpPr>
        <p:spPr>
          <a:xfrm>
            <a:off x="7783548" y="3945477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2265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CE3C311-543F-AD79-59C3-1CA95174F5FB}"/>
              </a:ext>
            </a:extLst>
          </p:cNvPr>
          <p:cNvGrpSpPr/>
          <p:nvPr/>
        </p:nvGrpSpPr>
        <p:grpSpPr>
          <a:xfrm>
            <a:off x="8169171" y="6392639"/>
            <a:ext cx="4004519" cy="425587"/>
            <a:chOff x="8169171" y="6392639"/>
            <a:chExt cx="4004519" cy="425587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E2680D-8972-0887-642F-DEF60BC56BB9}"/>
                </a:ext>
              </a:extLst>
            </p:cNvPr>
            <p:cNvSpPr/>
            <p:nvPr/>
          </p:nvSpPr>
          <p:spPr>
            <a:xfrm>
              <a:off x="8169171" y="6404898"/>
              <a:ext cx="113887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CFD3224-D6CD-773C-4245-70A409A843A7}"/>
                </a:ext>
              </a:extLst>
            </p:cNvPr>
            <p:cNvGrpSpPr/>
            <p:nvPr/>
          </p:nvGrpSpPr>
          <p:grpSpPr>
            <a:xfrm>
              <a:off x="8299979" y="6392639"/>
              <a:ext cx="3873711" cy="413328"/>
              <a:chOff x="8324851" y="2615723"/>
              <a:chExt cx="3873711" cy="413328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50989948-CED4-1F67-7656-7E6E7BC55339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379E24A-A3FC-11B1-2265-81312E9FB544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3F5BD73C-08C7-D239-A90A-ED644B8E1758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2578622-EE7B-C270-DB47-E24D54CCDABA}"/>
              </a:ext>
            </a:extLst>
          </p:cNvPr>
          <p:cNvSpPr/>
          <p:nvPr/>
        </p:nvSpPr>
        <p:spPr>
          <a:xfrm>
            <a:off x="11296" y="6133058"/>
            <a:ext cx="12180704" cy="80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2"/>
            <a:ext cx="12180704" cy="1390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631457" y="62092"/>
            <a:ext cx="4691796" cy="1317556"/>
            <a:chOff x="3412117" y="279377"/>
            <a:chExt cx="5082583" cy="980532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61473" y="302588"/>
              <a:ext cx="1601636" cy="95732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</a:t>
              </a:r>
              <a:r>
                <a:rPr lang="ja-JP" altLang="en-US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バイ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(also tags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(special tags for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pitch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6669234" y="298563"/>
              <a:ext cx="1785236" cy="4922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182 </a:t>
              </a:r>
              <a:r>
                <a:rPr lang="en-US" altLang="ko-KR" sz="1200">
                  <a:latin typeface="Comic Sans MS" panose="030F0702030302020204" pitchFamily="66" charset="0"/>
                </a:rPr>
                <a:t>BPM</a:t>
              </a:r>
              <a:r>
                <a:rPr lang="ko-KR" altLang="en-US" sz="1200">
                  <a:latin typeface="Comic Sans MS" panose="030F0702030302020204" pitchFamily="66" charset="0"/>
                </a:rPr>
                <a:t> </a:t>
              </a:r>
              <a:br>
                <a:rPr lang="en-US" altLang="ko-KR" sz="1200">
                  <a:latin typeface="Comic Sans MS" panose="030F0702030302020204" pitchFamily="66" charset="0"/>
                </a:rPr>
              </a:br>
              <a:r>
                <a:rPr lang="en-US" altLang="ko-KR" sz="1200">
                  <a:latin typeface="Comic Sans MS" panose="030F0702030302020204" pitchFamily="66" charset="0"/>
                </a:rPr>
                <a:t>(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86603" y="899370"/>
              <a:ext cx="1308097" cy="2835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83086" y="1434568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3585105" y="1778091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43336" y="1083887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37" name="직각 삼각형 236">
            <a:extLst>
              <a:ext uri="{FF2B5EF4-FFF2-40B4-BE49-F238E27FC236}">
                <a16:creationId xmlns:a16="http://schemas.microsoft.com/office/drawing/2014/main" id="{EEB6C751-C1D8-39F0-AF3A-2BECFFAD491D}"/>
              </a:ext>
            </a:extLst>
          </p:cNvPr>
          <p:cNvSpPr/>
          <p:nvPr/>
        </p:nvSpPr>
        <p:spPr>
          <a:xfrm>
            <a:off x="3626725" y="836743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9EA8B9E-B906-5EA6-7015-CB4445E9158B}"/>
              </a:ext>
            </a:extLst>
          </p:cNvPr>
          <p:cNvSpPr/>
          <p:nvPr/>
        </p:nvSpPr>
        <p:spPr>
          <a:xfrm>
            <a:off x="4105022" y="6706582"/>
            <a:ext cx="796436" cy="22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Playback</a:t>
            </a:r>
            <a:endParaRPr lang="ko-KR" altLang="en-US" sz="11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20D3555-F743-C70D-0234-79B61B37B3D2}"/>
              </a:ext>
            </a:extLst>
          </p:cNvPr>
          <p:cNvSpPr/>
          <p:nvPr/>
        </p:nvSpPr>
        <p:spPr>
          <a:xfrm>
            <a:off x="4105022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1.25x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4AD7F1-E1FE-6611-B2B7-D3E813E27ED5}"/>
              </a:ext>
            </a:extLst>
          </p:cNvPr>
          <p:cNvSpPr txBox="1"/>
          <p:nvPr/>
        </p:nvSpPr>
        <p:spPr>
          <a:xfrm>
            <a:off x="3084864" y="6129785"/>
            <a:ext cx="276999" cy="5862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mods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138F28F-B2E5-D8DF-C431-1DA098D91B86}"/>
              </a:ext>
            </a:extLst>
          </p:cNvPr>
          <p:cNvSpPr/>
          <p:nvPr/>
        </p:nvSpPr>
        <p:spPr>
          <a:xfrm>
            <a:off x="4912766" y="6706582"/>
            <a:ext cx="796436" cy="224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Arrange</a:t>
            </a:r>
            <a:endParaRPr lang="ko-KR" altLang="en-US" sz="11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347D4CB-E9A2-55A9-3634-2E8FAC545760}"/>
              </a:ext>
            </a:extLst>
          </p:cNvPr>
          <p:cNvSpPr/>
          <p:nvPr/>
        </p:nvSpPr>
        <p:spPr>
          <a:xfrm>
            <a:off x="4912766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Mirror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10C023-517B-D5EE-8CD0-D58DA62D9A5A}"/>
              </a:ext>
            </a:extLst>
          </p:cNvPr>
          <p:cNvSpPr/>
          <p:nvPr/>
        </p:nvSpPr>
        <p:spPr>
          <a:xfrm>
            <a:off x="5731387" y="670981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Vision</a:t>
            </a:r>
            <a:endParaRPr lang="ko-KR" altLang="en-US" sz="11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2B476B1-3BF7-E3A3-2D13-5085C781473E}"/>
              </a:ext>
            </a:extLst>
          </p:cNvPr>
          <p:cNvSpPr/>
          <p:nvPr/>
        </p:nvSpPr>
        <p:spPr>
          <a:xfrm>
            <a:off x="5731387" y="613990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Hidden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A90D19-7A50-8CF1-B361-AD772A5FEEE1}"/>
              </a:ext>
            </a:extLst>
          </p:cNvPr>
          <p:cNvSpPr txBox="1"/>
          <p:nvPr/>
        </p:nvSpPr>
        <p:spPr>
          <a:xfrm>
            <a:off x="2872680" y="6127716"/>
            <a:ext cx="276999" cy="711733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rank O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91A940E-D192-C6D9-721E-7116056E812C}"/>
              </a:ext>
            </a:extLst>
          </p:cNvPr>
          <p:cNvSpPr txBox="1"/>
          <p:nvPr/>
        </p:nvSpPr>
        <p:spPr>
          <a:xfrm>
            <a:off x="3403626" y="5292528"/>
            <a:ext cx="276999" cy="6732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rank 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3308586" y="671248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Auto</a:t>
            </a:r>
            <a:endParaRPr lang="ko-KR" altLang="en-US" sz="11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3308586" y="614257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0322C941-5561-98D8-DE62-F422B736792E}"/>
              </a:ext>
            </a:extLst>
          </p:cNvPr>
          <p:cNvSpPr/>
          <p:nvPr/>
        </p:nvSpPr>
        <p:spPr>
          <a:xfrm>
            <a:off x="9576771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Ghost</a:t>
            </a:r>
            <a:endParaRPr lang="ko-KR" altLang="en-US" sz="110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A8B53F3-8DA5-6D92-47A7-113FC8384E51}"/>
              </a:ext>
            </a:extLst>
          </p:cNvPr>
          <p:cNvSpPr/>
          <p:nvPr/>
        </p:nvSpPr>
        <p:spPr>
          <a:xfrm>
            <a:off x="9576771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1.09M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46ED923-61CF-DD42-4CC0-C0C2402BAB10}"/>
              </a:ext>
            </a:extLst>
          </p:cNvPr>
          <p:cNvSpPr/>
          <p:nvPr/>
        </p:nvSpPr>
        <p:spPr>
          <a:xfrm>
            <a:off x="10389954" y="6718430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Attack</a:t>
            </a:r>
            <a:endParaRPr lang="ko-KR" altLang="en-US" sz="110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4361766-8B9D-9CD2-2481-80D64AA7286B}"/>
              </a:ext>
            </a:extLst>
          </p:cNvPr>
          <p:cNvSpPr/>
          <p:nvPr/>
        </p:nvSpPr>
        <p:spPr>
          <a:xfrm>
            <a:off x="10389954" y="6148518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 Miss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1484BD8-BB26-A74D-AF38-9959F394B27E}"/>
              </a:ext>
            </a:extLst>
          </p:cNvPr>
          <p:cNvSpPr/>
          <p:nvPr/>
        </p:nvSpPr>
        <p:spPr>
          <a:xfrm>
            <a:off x="6546857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Judge</a:t>
            </a:r>
            <a:endParaRPr lang="ko-KR" altLang="en-US" sz="1100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86AE366-8E2E-A189-F875-4C1620BD85A2}"/>
              </a:ext>
            </a:extLst>
          </p:cNvPr>
          <p:cNvSpPr/>
          <p:nvPr/>
        </p:nvSpPr>
        <p:spPr>
          <a:xfrm>
            <a:off x="6546857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O2Jam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(name)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CA6AB43-336B-0C29-B9F0-4C4D47B3423A}"/>
              </a:ext>
            </a:extLst>
          </p:cNvPr>
          <p:cNvSpPr/>
          <p:nvPr/>
        </p:nvSpPr>
        <p:spPr>
          <a:xfrm>
            <a:off x="7352177" y="670799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Dynamic</a:t>
            </a:r>
            <a:endParaRPr lang="ko-KR" altLang="en-US" sz="1100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E535B45-A07F-3327-01D2-6852F16CECC2}"/>
              </a:ext>
            </a:extLst>
          </p:cNvPr>
          <p:cNvSpPr/>
          <p:nvPr/>
        </p:nvSpPr>
        <p:spPr>
          <a:xfrm>
            <a:off x="7352177" y="613807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1x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(default)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489ADB-7486-68EB-4C26-85119143B7B0}"/>
              </a:ext>
            </a:extLst>
          </p:cNvPr>
          <p:cNvSpPr/>
          <p:nvPr/>
        </p:nvSpPr>
        <p:spPr>
          <a:xfrm>
            <a:off x="8156475" y="672077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Notes</a:t>
            </a:r>
            <a:endParaRPr lang="ko-KR" altLang="en-US" sz="1100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28C3A93C-8DD5-29CA-25C2-3EC08AE08F28}"/>
              </a:ext>
            </a:extLst>
          </p:cNvPr>
          <p:cNvSpPr/>
          <p:nvPr/>
        </p:nvSpPr>
        <p:spPr>
          <a:xfrm>
            <a:off x="8156475" y="615086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Stakato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443C4598-0F0E-D87A-4862-A969EC8D7637}"/>
              </a:ext>
            </a:extLst>
          </p:cNvPr>
          <p:cNvSpPr/>
          <p:nvPr/>
        </p:nvSpPr>
        <p:spPr>
          <a:xfrm>
            <a:off x="7298235" y="4590765"/>
            <a:ext cx="818239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Full LN</a:t>
            </a:r>
          </a:p>
          <a:p>
            <a:pPr algn="ctr"/>
            <a:r>
              <a:rPr lang="en-US" altLang="ko-KR" sz="1200"/>
              <a:t>Inverse</a:t>
            </a:r>
            <a:br>
              <a:rPr lang="en-US" altLang="ko-KR" sz="1200"/>
            </a:br>
            <a:r>
              <a:rPr lang="en-US" altLang="ko-KR" sz="1200"/>
              <a:t>No LN</a:t>
            </a:r>
          </a:p>
          <a:p>
            <a:pPr algn="ctr"/>
            <a:r>
              <a:rPr lang="en-US" altLang="ko-KR" sz="1200"/>
              <a:t>Stakato</a:t>
            </a:r>
          </a:p>
          <a:p>
            <a:pPr algn="ctr"/>
            <a:r>
              <a:rPr lang="en-US" altLang="ko-KR" sz="1200"/>
              <a:t>Mono</a:t>
            </a:r>
            <a:br>
              <a:rPr lang="en-US" altLang="ko-KR" sz="1200"/>
            </a:br>
            <a:r>
              <a:rPr lang="en-US" altLang="ko-KR" sz="1200"/>
              <a:t>(Drum)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F7684FC-AD8A-3169-8327-598B35E08204}"/>
              </a:ext>
            </a:extLst>
          </p:cNvPr>
          <p:cNvSpPr txBox="1"/>
          <p:nvPr/>
        </p:nvSpPr>
        <p:spPr>
          <a:xfrm>
            <a:off x="9324464" y="6122275"/>
            <a:ext cx="276999" cy="75522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Target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BA11A38-F0EB-5F46-2336-97C760EA99F5}"/>
              </a:ext>
            </a:extLst>
          </p:cNvPr>
          <p:cNvSpPr txBox="1"/>
          <p:nvPr/>
        </p:nvSpPr>
        <p:spPr>
          <a:xfrm>
            <a:off x="9112334" y="6144575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Stop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8AC2B9E-EB5E-273F-F516-1CD62BFFBCA3}"/>
              </a:ext>
            </a:extLst>
          </p:cNvPr>
          <p:cNvSpPr txBox="1"/>
          <p:nvPr/>
        </p:nvSpPr>
        <p:spPr>
          <a:xfrm>
            <a:off x="3666713" y="5307808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Alert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81718BEC-0F9D-1B91-7598-7319EC2FC0D8}"/>
              </a:ext>
            </a:extLst>
          </p:cNvPr>
          <p:cNvSpPr/>
          <p:nvPr/>
        </p:nvSpPr>
        <p:spPr>
          <a:xfrm>
            <a:off x="11252718" y="633146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9E3A42-9475-1A37-E6EE-1231E26D77EE}"/>
              </a:ext>
            </a:extLst>
          </p:cNvPr>
          <p:cNvSpPr txBox="1"/>
          <p:nvPr/>
        </p:nvSpPr>
        <p:spPr>
          <a:xfrm>
            <a:off x="11672788" y="6415415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F4498DC6-4C28-CB91-7539-7CC9933D241C}"/>
              </a:ext>
            </a:extLst>
          </p:cNvPr>
          <p:cNvSpPr/>
          <p:nvPr/>
        </p:nvSpPr>
        <p:spPr>
          <a:xfrm>
            <a:off x="11252718" y="663551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   1.1</a:t>
            </a:r>
            <a:endParaRPr lang="ko-KR" altLang="en-US" sz="160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9DF4068-86FB-F37F-1835-5161F1F76A64}"/>
              </a:ext>
            </a:extLst>
          </p:cNvPr>
          <p:cNvSpPr txBox="1"/>
          <p:nvPr/>
        </p:nvSpPr>
        <p:spPr>
          <a:xfrm>
            <a:off x="11872681" y="6696663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ms</a:t>
            </a:r>
            <a:endParaRPr lang="ko-KR" altLang="en-US" sz="800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26B96FD1-AAD7-DC13-F0AC-9A5B7B450A28}"/>
              </a:ext>
            </a:extLst>
          </p:cNvPr>
          <p:cNvSpPr/>
          <p:nvPr/>
        </p:nvSpPr>
        <p:spPr>
          <a:xfrm>
            <a:off x="5170514" y="4588708"/>
            <a:ext cx="1121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Hidden</a:t>
            </a:r>
          </a:p>
          <a:p>
            <a:pPr algn="ctr"/>
            <a:r>
              <a:rPr lang="en-US" altLang="ko-KR" sz="1200"/>
              <a:t>(Fade Out)</a:t>
            </a:r>
          </a:p>
          <a:p>
            <a:pPr algn="ctr"/>
            <a:r>
              <a:rPr lang="en-US" altLang="ko-KR" sz="1200"/>
              <a:t>Sudden</a:t>
            </a:r>
          </a:p>
          <a:p>
            <a:pPr algn="ctr"/>
            <a:r>
              <a:rPr lang="en-US" altLang="ko-KR" sz="1200"/>
              <a:t>(Fade In)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468B616-7B84-B411-7B6E-7459DF152AF8}"/>
              </a:ext>
            </a:extLst>
          </p:cNvPr>
          <p:cNvSpPr/>
          <p:nvPr/>
        </p:nvSpPr>
        <p:spPr>
          <a:xfrm>
            <a:off x="5110652" y="3086921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Kool     20 </a:t>
            </a:r>
            <a:r>
              <a:rPr lang="en-US" altLang="ko-KR" sz="1200">
                <a:sym typeface="Wingdings" panose="05000000000000000000" pitchFamily="2" charset="2"/>
              </a:rPr>
              <a:t> 18ms (-2)   [+] [--]</a:t>
            </a:r>
            <a:endParaRPr lang="en-US" altLang="ko-KR" sz="1200"/>
          </a:p>
          <a:p>
            <a:r>
              <a:rPr lang="en-US" altLang="ko-KR" sz="1200"/>
              <a:t>Cool     45 </a:t>
            </a:r>
            <a:r>
              <a:rPr lang="en-US" altLang="ko-KR" sz="1200">
                <a:sym typeface="Wingdings" panose="05000000000000000000" pitchFamily="2" charset="2"/>
              </a:rPr>
              <a:t> 30ms (-15) [+] [--]</a:t>
            </a:r>
            <a:endParaRPr lang="en-US" altLang="ko-KR" sz="1200"/>
          </a:p>
          <a:p>
            <a:r>
              <a:rPr lang="en-US" altLang="ko-KR" sz="1200"/>
              <a:t>Good    75 </a:t>
            </a:r>
            <a:r>
              <a:rPr lang="en-US" altLang="ko-KR" sz="1200">
                <a:sym typeface="Wingdings" panose="05000000000000000000" pitchFamily="2" charset="2"/>
              </a:rPr>
              <a:t> 75</a:t>
            </a:r>
            <a:endParaRPr lang="en-US" altLang="ko-KR" sz="1200"/>
          </a:p>
          <a:p>
            <a:r>
              <a:rPr lang="en-US" altLang="ko-KR" sz="1200"/>
              <a:t>Bad    110 </a:t>
            </a:r>
            <a:r>
              <a:rPr lang="en-US" altLang="ko-KR" sz="1200">
                <a:sym typeface="Wingdings" panose="05000000000000000000" pitchFamily="2" charset="2"/>
              </a:rPr>
              <a:t> 110</a:t>
            </a:r>
            <a:endParaRPr lang="en-US" altLang="ko-KR" sz="1200"/>
          </a:p>
          <a:p>
            <a:r>
              <a:rPr lang="en-US" altLang="ko-KR" sz="1200"/>
              <a:t>Miss   150 </a:t>
            </a:r>
            <a:r>
              <a:rPr lang="en-US" altLang="ko-KR" sz="1200">
                <a:sym typeface="Wingdings" panose="05000000000000000000" pitchFamily="2" charset="2"/>
              </a:rPr>
              <a:t> 150</a:t>
            </a:r>
            <a:endParaRPr lang="en-US" altLang="ko-KR" sz="1200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00E44F4F-5C25-C005-6ABE-4B948C50DE29}"/>
              </a:ext>
            </a:extLst>
          </p:cNvPr>
          <p:cNvSpPr/>
          <p:nvPr/>
        </p:nvSpPr>
        <p:spPr>
          <a:xfrm>
            <a:off x="4039365" y="5266732"/>
            <a:ext cx="1043609" cy="76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0.5~2.0x</a:t>
            </a:r>
          </a:p>
          <a:p>
            <a:pPr algn="ctr"/>
            <a:r>
              <a:rPr lang="en-US" altLang="ko-KR" sz="1200"/>
              <a:t>Lv. XX</a:t>
            </a:r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2B6D1B5-0246-8137-918F-7A4C2FB362E9}"/>
              </a:ext>
            </a:extLst>
          </p:cNvPr>
          <p:cNvSpPr/>
          <p:nvPr/>
        </p:nvSpPr>
        <p:spPr>
          <a:xfrm>
            <a:off x="4018292" y="4511760"/>
            <a:ext cx="1083043" cy="68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Mirror</a:t>
            </a:r>
          </a:p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Shuffle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2E56EF72-47CE-A9AE-4977-14CC45CFE8A2}"/>
              </a:ext>
            </a:extLst>
          </p:cNvPr>
          <p:cNvSpPr/>
          <p:nvPr/>
        </p:nvSpPr>
        <p:spPr>
          <a:xfrm>
            <a:off x="5461662" y="1618498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Max Combo 0~</a:t>
            </a:r>
          </a:p>
          <a:p>
            <a:r>
              <a:rPr lang="en-US" altLang="ko-KR" sz="1200"/>
              <a:t>Miss ~0</a:t>
            </a:r>
          </a:p>
          <a:p>
            <a:r>
              <a:rPr lang="en-US" altLang="ko-KR" sz="1200"/>
              <a:t>Bad ~0 (Miss 0 is prerequisite)</a:t>
            </a:r>
          </a:p>
          <a:p>
            <a:r>
              <a:rPr lang="en-US" altLang="ko-KR" sz="1200"/>
              <a:t>Good ~0</a:t>
            </a:r>
          </a:p>
          <a:p>
            <a:r>
              <a:rPr lang="en-US" altLang="ko-KR" sz="1200"/>
              <a:t>Cool ~0</a:t>
            </a:r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3428F13-BF25-E365-F384-AB2C95D24185}"/>
              </a:ext>
            </a:extLst>
          </p:cNvPr>
          <p:cNvSpPr/>
          <p:nvPr/>
        </p:nvSpPr>
        <p:spPr>
          <a:xfrm>
            <a:off x="3585105" y="2315759"/>
            <a:ext cx="1362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Local Best</a:t>
            </a:r>
          </a:p>
          <a:p>
            <a:r>
              <a:rPr lang="en-US" altLang="ko-KR" sz="1200"/>
              <a:t>Global Best</a:t>
            </a:r>
          </a:p>
          <a:p>
            <a:r>
              <a:rPr lang="en-US" altLang="ko-KR" sz="1200"/>
              <a:t>Rival (including 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5AAF9-FCAF-6D4A-A5A3-28B24EE7751A}"/>
              </a:ext>
            </a:extLst>
          </p:cNvPr>
          <p:cNvSpPr txBox="1"/>
          <p:nvPr/>
        </p:nvSpPr>
        <p:spPr>
          <a:xfrm>
            <a:off x="760" y="6131577"/>
            <a:ext cx="2682325" cy="82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tIns="36000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9645A-28CB-9889-333A-2FE9D0DD3AFF}"/>
              </a:ext>
            </a:extLst>
          </p:cNvPr>
          <p:cNvSpPr txBox="1"/>
          <p:nvPr/>
        </p:nvSpPr>
        <p:spPr>
          <a:xfrm>
            <a:off x="1616188" y="646111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(glows when hover)</a:t>
            </a:r>
          </a:p>
          <a:p>
            <a:pPr algn="r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settings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6E2680D-8972-0887-642F-DEF60BC56BB9}"/>
              </a:ext>
            </a:extLst>
          </p:cNvPr>
          <p:cNvSpPr/>
          <p:nvPr/>
        </p:nvSpPr>
        <p:spPr>
          <a:xfrm>
            <a:off x="8169171" y="6404898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CFD3224-D6CD-773C-4245-70A409A843A7}"/>
              </a:ext>
            </a:extLst>
          </p:cNvPr>
          <p:cNvGrpSpPr/>
          <p:nvPr/>
        </p:nvGrpSpPr>
        <p:grpSpPr>
          <a:xfrm>
            <a:off x="8299979" y="6392639"/>
            <a:ext cx="3873711" cy="413328"/>
            <a:chOff x="8324851" y="2615723"/>
            <a:chExt cx="3873711" cy="413328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0989948-CED4-1F67-7656-7E6E7BC5533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0379E24A-A3FC-11B1-2265-81312E9FB54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F5BD73C-08C7-D239-A90A-ED644B8E175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DD5A592-9AE7-D7DC-6051-B62AE6CA343B}"/>
              </a:ext>
            </a:extLst>
          </p:cNvPr>
          <p:cNvGrpSpPr/>
          <p:nvPr/>
        </p:nvGrpSpPr>
        <p:grpSpPr>
          <a:xfrm>
            <a:off x="-606" y="6193367"/>
            <a:ext cx="12224759" cy="792651"/>
            <a:chOff x="-26197" y="4812368"/>
            <a:chExt cx="12224759" cy="792651"/>
          </a:xfrm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14D7F888-E03A-E1D6-57D6-0FB3C3B1A827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0A4D90DB-6C7E-3613-CF60-C2BDB8CC4667}"/>
                </a:ext>
              </a:extLst>
            </p:cNvPr>
            <p:cNvSpPr/>
            <p:nvPr/>
          </p:nvSpPr>
          <p:spPr>
            <a:xfrm>
              <a:off x="-26197" y="4812368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3"/>
            <a:ext cx="12180704" cy="11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254370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4192317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Settings</a:t>
            </a:r>
            <a:b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[skin name]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385391" y="111425"/>
            <a:ext cx="5068450" cy="931016"/>
            <a:chOff x="3385391" y="279377"/>
            <a:chExt cx="5068450" cy="931016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364F883-7853-E8E6-D1B1-EDE44391055F}"/>
                </a:ext>
              </a:extLst>
            </p:cNvPr>
            <p:cNvSpPr/>
            <p:nvPr/>
          </p:nvSpPr>
          <p:spPr>
            <a:xfrm>
              <a:off x="7118109" y="1003990"/>
              <a:ext cx="1308096" cy="2011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Ranked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30876" y="327428"/>
              <a:ext cx="1411622" cy="200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地球ヤバイ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3385391" y="814535"/>
              <a:ext cx="1785236" cy="364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182 BPM</a:t>
              </a:r>
              <a:r>
                <a:rPr lang="ko-KR" altLang="en-US" sz="1200" dirty="0">
                  <a:latin typeface="Comic Sans MS" panose="030F0702030302020204" pitchFamily="66" charset="0"/>
                </a:rPr>
                <a:t>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(91-182)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45744" y="361932"/>
              <a:ext cx="1308097" cy="4116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ko-KR" altLang="en-US" sz="1200" dirty="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331226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B897E1E-7A80-4971-5E84-1C6517189702}"/>
              </a:ext>
            </a:extLst>
          </p:cNvPr>
          <p:cNvSpPr/>
          <p:nvPr/>
        </p:nvSpPr>
        <p:spPr>
          <a:xfrm>
            <a:off x="6056278" y="6312980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chart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7CFE317-C3B4-E468-0932-D7D2AC324844}"/>
              </a:ext>
            </a:extLst>
          </p:cNvPr>
          <p:cNvSpPr/>
          <p:nvPr/>
        </p:nvSpPr>
        <p:spPr>
          <a:xfrm>
            <a:off x="5129867" y="6311209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[1</a:t>
            </a:r>
            <a:r>
              <a:rPr lang="en-US" altLang="ko-KR" sz="1200" b="1" baseline="30000">
                <a:solidFill>
                  <a:schemeClr val="tx1"/>
                </a:solidFill>
                <a:latin typeface="Comic Sans MS" panose="030F0702030302020204" pitchFamily="66" charset="0"/>
              </a:rPr>
              <a:t>st</a:t>
            </a: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 tag]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0" y="6130620"/>
            <a:ext cx="314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01170" y="1274664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66982-4DC8-F45B-251C-2B7453755233}"/>
              </a:ext>
            </a:extLst>
          </p:cNvPr>
          <p:cNvSpPr/>
          <p:nvPr/>
        </p:nvSpPr>
        <p:spPr>
          <a:xfrm>
            <a:off x="8470816" y="3044421"/>
            <a:ext cx="3721184" cy="625199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Comic Sans MS" panose="030F0702030302020204" pitchFamily="66" charset="0"/>
              </a:rPr>
              <a:t>Renatus</a:t>
            </a:r>
            <a:br>
              <a:rPr lang="en-US" altLang="ko-KR" sz="1600">
                <a:latin typeface="Comic Sans MS" panose="030F0702030302020204" pitchFamily="66" charset="0"/>
              </a:rPr>
            </a:br>
            <a:r>
              <a:rPr lang="en-US" altLang="ko-KR" sz="1600"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01CD49-B020-9BF0-1778-4CAE25104BD5}"/>
              </a:ext>
            </a:extLst>
          </p:cNvPr>
          <p:cNvSpPr/>
          <p:nvPr/>
        </p:nvSpPr>
        <p:spPr>
          <a:xfrm>
            <a:off x="10973139" y="3078212"/>
            <a:ext cx="1134277" cy="557615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1,098,112</a:t>
            </a:r>
          </a:p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 -52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1626-39BB-E230-1043-A2C4AF8C0E87}"/>
              </a:ext>
            </a:extLst>
          </p:cNvPr>
          <p:cNvSpPr/>
          <p:nvPr/>
        </p:nvSpPr>
        <p:spPr>
          <a:xfrm>
            <a:off x="7966836" y="3044422"/>
            <a:ext cx="492672" cy="625198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Comic Sans MS" panose="030F0702030302020204" pitchFamily="66" charset="0"/>
              </a:rPr>
              <a:t>16</a:t>
            </a:r>
          </a:p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[.35]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5700B5-8F7C-3200-1872-FF983A6203E4}"/>
              </a:ext>
            </a:extLst>
          </p:cNvPr>
          <p:cNvSpPr/>
          <p:nvPr/>
        </p:nvSpPr>
        <p:spPr>
          <a:xfrm>
            <a:off x="7841641" y="3044421"/>
            <a:ext cx="113887" cy="62519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FFE1CD-D108-77E3-2892-27095D4863A6}"/>
              </a:ext>
            </a:extLst>
          </p:cNvPr>
          <p:cNvGrpSpPr/>
          <p:nvPr/>
        </p:nvGrpSpPr>
        <p:grpSpPr>
          <a:xfrm>
            <a:off x="142452" y="6108466"/>
            <a:ext cx="12224759" cy="876273"/>
            <a:chOff x="-26197" y="4827490"/>
            <a:chExt cx="12224759" cy="7775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505F51D-005B-F882-9425-996EE21B623D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726D460-1BB4-DFB8-C764-41E23786CC5E}"/>
                </a:ext>
              </a:extLst>
            </p:cNvPr>
            <p:cNvSpPr/>
            <p:nvPr/>
          </p:nvSpPr>
          <p:spPr>
            <a:xfrm>
              <a:off x="-26197" y="4845483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0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</TotalTime>
  <Words>1742</Words>
  <Application>Microsoft Office PowerPoint</Application>
  <PresentationFormat>와이드스크린</PresentationFormat>
  <Paragraphs>826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Comic Sans MS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335</cp:revision>
  <dcterms:created xsi:type="dcterms:W3CDTF">2022-09-12T23:34:51Z</dcterms:created>
  <dcterms:modified xsi:type="dcterms:W3CDTF">2022-11-12T15:42:54Z</dcterms:modified>
</cp:coreProperties>
</file>