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AEAEA"/>
    <a:srgbClr val="04CC5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6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135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18</cp:revision>
  <dcterms:created xsi:type="dcterms:W3CDTF">2022-09-12T23:34:51Z</dcterms:created>
  <dcterms:modified xsi:type="dcterms:W3CDTF">2022-09-14T06:24:20Z</dcterms:modified>
</cp:coreProperties>
</file>