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8" r:id="rId5"/>
    <p:sldId id="280" r:id="rId6"/>
    <p:sldId id="281" r:id="rId7"/>
    <p:sldId id="282" r:id="rId8"/>
    <p:sldId id="269" r:id="rId9"/>
    <p:sldId id="270" r:id="rId10"/>
    <p:sldId id="265" r:id="rId11"/>
    <p:sldId id="262" r:id="rId12"/>
    <p:sldId id="263" r:id="rId13"/>
    <p:sldId id="258" r:id="rId14"/>
    <p:sldId id="259" r:id="rId15"/>
    <p:sldId id="261" r:id="rId16"/>
    <p:sldId id="283" r:id="rId17"/>
    <p:sldId id="264" r:id="rId18"/>
    <p:sldId id="266" r:id="rId19"/>
    <p:sldId id="260" r:id="rId20"/>
    <p:sldId id="276" r:id="rId21"/>
    <p:sldId id="275" r:id="rId22"/>
    <p:sldId id="277" r:id="rId23"/>
    <p:sldId id="278" r:id="rId24"/>
    <p:sldId id="279" r:id="rId25"/>
    <p:sldId id="273" r:id="rId26"/>
    <p:sldId id="267" r:id="rId27"/>
    <p:sldId id="27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다훈" initials="정다" lastIdx="1" clrIdx="0">
    <p:extLst>
      <p:ext uri="{19B8F6BF-5375-455C-9EA6-DF929625EA0E}">
        <p15:presenceInfo xmlns:p15="http://schemas.microsoft.com/office/powerpoint/2012/main" userId="17d3e8f163a5f3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C1A38-E835-401B-BBDE-75B11904C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D2C60-EE74-4574-90A8-870FD1CC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9EA0F-3ADF-45BF-9230-3D61AE97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C119-78DD-4370-93BE-54A2CB67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E2532-1852-4C0B-8DCC-C5CF66F0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2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163E6-E125-4F34-BD30-B56E0903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05B60-7C0F-4D80-8BF6-B8720B3A0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952A5-E4D9-4CF2-9D56-89BB161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3BFBA-9314-4156-9ECB-BDAF360B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CEE8E-837E-4596-84A4-E4E8401A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F4788B-2EE4-4D06-B9F1-A8A8422D1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1EE0E-C5DF-4FE2-B54D-F0FEF5F2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66F44-3819-4FA8-B1B6-5E508800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3A3E7-9624-41A0-823C-56ABA6DC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D7CAE-0493-4400-A886-70BC01B6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7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6CD33-B90A-47EF-8D62-FF677C58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794D0-9EB5-4E05-8481-809D8420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043C5-1CA9-4773-A461-C30525BE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DB718-4003-41F1-A644-10608BC9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301FA-5E29-4B5C-BF66-4D4C194F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6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59A64-9B6E-4D4D-AC63-9CF9ADB2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27CA8-FF0B-4627-A1B6-28CBC3E54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147C-EA4F-4DE1-BE5D-8EB18246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782D9-2F21-458B-9BC7-B1C9381C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5A06B-FF80-4674-9A1F-E2ED2624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7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C2510-FC32-4A6C-8727-04AD7A13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80DF4-B24F-46E3-953D-438EDE08A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7B090-5CBE-4D3C-90B4-0B77203B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309A4-3A19-47F2-9B51-1B4A4F10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4F1A7-46BC-4018-9CBB-0B7D2F27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21395-29DD-4A3F-8E42-00262B1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1BCB-480C-4032-A61A-8E4B3FA0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3DC5A-155E-42E8-AEE9-55ECA6E2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E44F8-65B2-47DD-99CA-3E8DB26F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1DDFFD-5BDD-491A-A9F1-EC0F4E6A0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53699-067A-4655-A36F-6585006E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C3DCE-A6BC-482E-A754-367F60C9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7A2369-FF20-481C-B485-54630631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9012D7-60C7-4DCB-8EBB-6FDA7FF7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5DA4-B778-4B01-BEE6-3922B47B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ED8A64-BDB2-4FC5-A446-9D4704DE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3D07A-184F-44E6-95B5-87B1BE51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DD313A-E6FC-4096-8DEA-B2768481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8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603776-5A0A-4DDC-BAF0-FD460051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016F8-B8AA-4AA8-98A7-9DA605CC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FEDB97-4475-4489-B9F0-AAB98AE2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7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F0877-EB69-45A8-9E9A-7B51B6E0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2A46D-7739-42A5-B514-2D071453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D834-B879-4A96-9636-30AEC74AB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BAD95-B348-4A23-8C83-7AF28AC6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7205C-0DFF-47AE-8C6C-B8CF0C45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D36AB-AD75-482E-B8C7-67C903A9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3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4F012-702D-4C44-8DFD-0748D405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E9490-6A23-4943-99D6-AA2D0F594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79ADD-7366-4B3D-9380-1242606D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3712A-9774-4A28-A4B4-D933E3DF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AC4F9-86F9-4E39-AC8B-2FB5783B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F742B-0A23-4C97-880C-B6755775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A83058-A75C-457B-B0AD-B8C54C61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7A549-0E08-4516-B1FA-54061117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61A76-EA0F-4470-9690-8FE1B1802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F450-AE92-48C1-B743-2018B7C20C7E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134BD-65B8-4970-8845-CD5253090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2468A-EADB-4337-AF91-70BE624D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49F2-AD49-4713-AFF3-DC1441EB8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yDNuKcYLtQ?t=2m4s" TargetMode="External"/><Relationship Id="rId2" Type="http://schemas.openxmlformats.org/officeDocument/2006/relationships/hyperlink" Target="https://youtu.be/tDbFycR69Hc?t=58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y/os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49FA4-0A25-4198-A02D-2AB59E063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ugrp_sdvx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D81EF-CE26-4A4E-957F-25D894B09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2018-08-06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24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9F675-169F-4555-A362-53333B5C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06820" cy="866516"/>
          </a:xfrm>
        </p:spPr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CD74BDE-1180-4D4D-AFCE-74DABC89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42" y="952478"/>
            <a:ext cx="7725748" cy="57964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D23360-C081-471F-B40E-FED30CDA2F47}"/>
              </a:ext>
            </a:extLst>
          </p:cNvPr>
          <p:cNvSpPr txBox="1"/>
          <p:nvPr/>
        </p:nvSpPr>
        <p:spPr>
          <a:xfrm>
            <a:off x="5754847" y="220185"/>
            <a:ext cx="3232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이거 외에도 </a:t>
            </a:r>
            <a:r>
              <a:rPr lang="en-US" altLang="ko-KR" dirty="0"/>
              <a:t>MATLAB</a:t>
            </a:r>
            <a:r>
              <a:rPr lang="ko-KR" altLang="en-US" dirty="0"/>
              <a:t>에 있는 </a:t>
            </a:r>
            <a:endParaRPr lang="en-US" altLang="ko-KR" dirty="0"/>
          </a:p>
          <a:p>
            <a:r>
              <a:rPr lang="ko-KR" altLang="en-US" dirty="0"/>
              <a:t>많은 좋은 알고리즘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7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6934C-D83B-4A57-B947-3A9A636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9BA21-5AD0-4728-96A3-A93CE4A6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난이도</a:t>
            </a:r>
            <a:r>
              <a:rPr lang="en-US" altLang="ko-KR" dirty="0"/>
              <a:t>: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가독성에 기반한 전반 난이도 </a:t>
            </a:r>
            <a:r>
              <a:rPr lang="en-US" altLang="ko-KR" dirty="0"/>
              <a:t>(general difficulty),</a:t>
            </a:r>
            <a:r>
              <a:rPr lang="ko-KR" altLang="en-US" dirty="0"/>
              <a:t> 기교</a:t>
            </a:r>
            <a:r>
              <a:rPr lang="en-US" altLang="ko-KR" dirty="0"/>
              <a:t> </a:t>
            </a:r>
            <a:r>
              <a:rPr lang="ko-KR" altLang="en-US" dirty="0"/>
              <a:t>난이도</a:t>
            </a:r>
            <a:r>
              <a:rPr lang="en-US" altLang="ko-KR" dirty="0"/>
              <a:t> </a:t>
            </a:r>
            <a:r>
              <a:rPr lang="ko-KR" altLang="en-US" dirty="0"/>
              <a:t>별도 표기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난이도</a:t>
            </a:r>
            <a:r>
              <a:rPr lang="en-US" altLang="ko-KR" dirty="0"/>
              <a:t>: CLEAR / UC(all combo) / Perfect (detailed difficulty)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 난이도</a:t>
            </a:r>
            <a:r>
              <a:rPr lang="en-US" altLang="ko-KR" dirty="0"/>
              <a:t>: </a:t>
            </a:r>
            <a:r>
              <a:rPr lang="ko-KR" altLang="en-US" dirty="0"/>
              <a:t>개인별 난이도 </a:t>
            </a:r>
            <a:r>
              <a:rPr lang="en-US" altLang="ko-KR" dirty="0"/>
              <a:t>(personal difficulty)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5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3E1D62-7F6F-4952-86F1-12FCF36FC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302"/>
            <a:ext cx="5905241" cy="332169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894AB5-DC50-4094-AC75-7DC8CBD3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6302"/>
            <a:ext cx="5905241" cy="332169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CE25FC3-5E49-4372-B347-BE00BAE83CE7}"/>
              </a:ext>
            </a:extLst>
          </p:cNvPr>
          <p:cNvSpPr/>
          <p:nvPr/>
        </p:nvSpPr>
        <p:spPr>
          <a:xfrm>
            <a:off x="5996945" y="389026"/>
            <a:ext cx="1025834" cy="10654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17.3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E15DBB-6064-4641-B716-CE227001A60C}"/>
              </a:ext>
            </a:extLst>
          </p:cNvPr>
          <p:cNvSpPr/>
          <p:nvPr/>
        </p:nvSpPr>
        <p:spPr>
          <a:xfrm>
            <a:off x="9661739" y="702747"/>
            <a:ext cx="874834" cy="92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skill:</a:t>
            </a:r>
          </a:p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137CDF-D0B2-41F5-89A7-C62D0B4D71B8}"/>
              </a:ext>
            </a:extLst>
          </p:cNvPr>
          <p:cNvSpPr/>
          <p:nvPr/>
        </p:nvSpPr>
        <p:spPr>
          <a:xfrm>
            <a:off x="6664772" y="990240"/>
            <a:ext cx="1025834" cy="1065404"/>
          </a:xfrm>
          <a:prstGeom prst="ellipse">
            <a:avLst/>
          </a:prstGeom>
          <a:solidFill>
            <a:srgbClr val="F74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17.7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EDAB7B0-A3C6-402B-B518-1FD3CF88263C}"/>
              </a:ext>
            </a:extLst>
          </p:cNvPr>
          <p:cNvSpPr/>
          <p:nvPr/>
        </p:nvSpPr>
        <p:spPr>
          <a:xfrm>
            <a:off x="7316425" y="1591454"/>
            <a:ext cx="1025834" cy="10654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17.7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F1FE03-37C3-4AE5-B18E-B3DA162F825E}"/>
              </a:ext>
            </a:extLst>
          </p:cNvPr>
          <p:cNvSpPr/>
          <p:nvPr/>
        </p:nvSpPr>
        <p:spPr>
          <a:xfrm>
            <a:off x="6151855" y="3536302"/>
            <a:ext cx="1025834" cy="10654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16.8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74B84A-7A76-4C32-8912-D658BA19E581}"/>
              </a:ext>
            </a:extLst>
          </p:cNvPr>
          <p:cNvSpPr/>
          <p:nvPr/>
        </p:nvSpPr>
        <p:spPr>
          <a:xfrm>
            <a:off x="6819682" y="4137516"/>
            <a:ext cx="1025834" cy="1065404"/>
          </a:xfrm>
          <a:prstGeom prst="ellipse">
            <a:avLst/>
          </a:prstGeom>
          <a:solidFill>
            <a:srgbClr val="F74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17.9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B10027-8FCB-481C-9F5F-2C5482B0968B}"/>
              </a:ext>
            </a:extLst>
          </p:cNvPr>
          <p:cNvSpPr/>
          <p:nvPr/>
        </p:nvSpPr>
        <p:spPr>
          <a:xfrm>
            <a:off x="7471335" y="4738730"/>
            <a:ext cx="1025834" cy="10654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17.3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2EDF3E-5A75-469A-B3B7-5DB67FC3CF9C}"/>
              </a:ext>
            </a:extLst>
          </p:cNvPr>
          <p:cNvSpPr/>
          <p:nvPr/>
        </p:nvSpPr>
        <p:spPr>
          <a:xfrm>
            <a:off x="9625846" y="3809478"/>
            <a:ext cx="874834" cy="92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skill:</a:t>
            </a:r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5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10B2D-FF8E-44FB-85EB-8F46C946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EA8CA-4465-4614-82E3-58E48E38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1825625"/>
            <a:ext cx="11160853" cy="4351338"/>
          </a:xfrm>
        </p:spPr>
        <p:txBody>
          <a:bodyPr/>
          <a:lstStyle/>
          <a:p>
            <a:r>
              <a:rPr lang="en-US" altLang="ko-KR" dirty="0" err="1"/>
              <a:t>ksh</a:t>
            </a:r>
            <a:r>
              <a:rPr lang="ko-KR" altLang="en-US" dirty="0"/>
              <a:t>파일로 갖고 있는 모든 채보 </a:t>
            </a:r>
            <a:r>
              <a:rPr lang="en-US" altLang="ko-KR" dirty="0"/>
              <a:t>– </a:t>
            </a:r>
            <a:r>
              <a:rPr lang="ko-KR" altLang="en-US" dirty="0"/>
              <a:t>공식 </a:t>
            </a:r>
            <a:r>
              <a:rPr lang="en-US" altLang="ko-KR" dirty="0"/>
              <a:t>level</a:t>
            </a:r>
            <a:r>
              <a:rPr lang="ko-KR" altLang="en-US" dirty="0"/>
              <a:t>의 순서쌍</a:t>
            </a:r>
            <a:endParaRPr lang="en-US" altLang="ko-KR" dirty="0"/>
          </a:p>
          <a:p>
            <a:r>
              <a:rPr lang="ko-KR" altLang="en-US" dirty="0"/>
              <a:t>채보의 공식 난이도가 실제 난이도와 크게 상이하지 않음을 고려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일정 정확도</a:t>
            </a:r>
            <a:r>
              <a:rPr lang="en-US" altLang="ko-KR" dirty="0"/>
              <a:t>(95%)</a:t>
            </a:r>
            <a:r>
              <a:rPr lang="ko-KR" altLang="en-US" dirty="0"/>
              <a:t> 이상</a:t>
            </a:r>
            <a:r>
              <a:rPr lang="en-US" altLang="ko-KR" dirty="0"/>
              <a:t> </a:t>
            </a:r>
            <a:r>
              <a:rPr lang="ko-KR" altLang="en-US" dirty="0"/>
              <a:t>나올 때까지 </a:t>
            </a:r>
            <a:r>
              <a:rPr lang="en-US" altLang="ko-KR" dirty="0"/>
              <a:t>learning</a:t>
            </a:r>
          </a:p>
          <a:p>
            <a:r>
              <a:rPr lang="ko-KR" altLang="en-US" dirty="0"/>
              <a:t>더이상 정확도가 올라가지 않으면 미지의 </a:t>
            </a:r>
            <a:r>
              <a:rPr lang="en-US" altLang="ko-KR" dirty="0"/>
              <a:t>feature</a:t>
            </a:r>
            <a:r>
              <a:rPr lang="ko-KR" altLang="en-US" dirty="0"/>
              <a:t>가 있음을 암시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한편 우선 </a:t>
            </a:r>
            <a:r>
              <a:rPr lang="en-US" altLang="ko-KR" dirty="0"/>
              <a:t>30% / 70% </a:t>
            </a:r>
            <a:r>
              <a:rPr lang="ko-KR" altLang="en-US" dirty="0"/>
              <a:t>따로 나누지 않는 쪽으로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03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D9C878-55E2-4D61-A61A-832109778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08807"/>
              </p:ext>
            </p:extLst>
          </p:nvPr>
        </p:nvGraphicFramePr>
        <p:xfrm>
          <a:off x="865930" y="1057012"/>
          <a:ext cx="10140426" cy="406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967">
                  <a:extLst>
                    <a:ext uri="{9D8B030D-6E8A-4147-A177-3AD203B41FA5}">
                      <a16:colId xmlns:a16="http://schemas.microsoft.com/office/drawing/2014/main" val="2464442747"/>
                    </a:ext>
                  </a:extLst>
                </a:gridCol>
                <a:gridCol w="2837459">
                  <a:extLst>
                    <a:ext uri="{9D8B030D-6E8A-4147-A177-3AD203B41FA5}">
                      <a16:colId xmlns:a16="http://schemas.microsoft.com/office/drawing/2014/main" val="2540189095"/>
                    </a:ext>
                  </a:extLst>
                </a:gridCol>
              </a:tblGrid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초깃값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77840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난이도에서 체력 난이도의 기여도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91561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난이도에서 가독성 난이도의 기여도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4892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 난이도에서 손 이동 속도의 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21350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한손으로 </a:t>
                      </a:r>
                      <a:r>
                        <a:rPr lang="en-US" altLang="ko-KR" dirty="0"/>
                        <a:t>strain</a:t>
                      </a:r>
                      <a:r>
                        <a:rPr lang="ko-KR" altLang="en-US" dirty="0"/>
                        <a:t>이 쏠린 것에 대한 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18135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10341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interval 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75552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decay 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22855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가독성 난이도에서 저속 </a:t>
                      </a:r>
                      <a:r>
                        <a:rPr lang="en-US" altLang="ko-KR" dirty="0"/>
                        <a:t>BPM</a:t>
                      </a:r>
                      <a:r>
                        <a:rPr lang="ko-KR" altLang="en-US" dirty="0"/>
                        <a:t>의 정도에 대한 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64016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가독성 난이도에서 고속 </a:t>
                      </a:r>
                      <a:r>
                        <a:rPr lang="en-US" altLang="ko-KR" dirty="0"/>
                        <a:t>BPM</a:t>
                      </a:r>
                      <a:r>
                        <a:rPr lang="ko-KR" altLang="en-US" dirty="0"/>
                        <a:t>의 정도에 대한 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631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A87E5F-F448-4701-BC06-C1675334D0B2}"/>
              </a:ext>
            </a:extLst>
          </p:cNvPr>
          <p:cNvSpPr txBox="1"/>
          <p:nvPr/>
        </p:nvSpPr>
        <p:spPr>
          <a:xfrm>
            <a:off x="865930" y="5121266"/>
            <a:ext cx="800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interval</a:t>
            </a:r>
            <a:r>
              <a:rPr lang="ko-KR" altLang="en-US" dirty="0"/>
              <a:t>과 </a:t>
            </a:r>
            <a:r>
              <a:rPr lang="en-US" altLang="ko-KR" dirty="0"/>
              <a:t>decay</a:t>
            </a:r>
            <a:r>
              <a:rPr lang="ko-KR" altLang="en-US" dirty="0"/>
              <a:t>값은 동시에 </a:t>
            </a:r>
            <a:r>
              <a:rPr lang="en-US" altLang="ko-KR" dirty="0"/>
              <a:t>Machine Learning</a:t>
            </a:r>
            <a:r>
              <a:rPr lang="ko-KR" altLang="en-US" dirty="0"/>
              <a:t>을 돌리지 않고 별도로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C126D-D6EC-467F-9DBC-83151B1FAE13}"/>
              </a:ext>
            </a:extLst>
          </p:cNvPr>
          <p:cNvSpPr txBox="1"/>
          <p:nvPr/>
        </p:nvSpPr>
        <p:spPr>
          <a:xfrm>
            <a:off x="865930" y="5561905"/>
            <a:ext cx="848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기계학습으로 영 안 풀리면 해당 가중치를 수동으로 </a:t>
            </a:r>
            <a:r>
              <a:rPr lang="en-US" altLang="ko-KR" dirty="0"/>
              <a:t>trial &amp; error </a:t>
            </a:r>
            <a:r>
              <a:rPr lang="ko-KR" altLang="en-US" dirty="0"/>
              <a:t>고쳐볼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AB40-BF5B-41F5-9F37-0E3B01572809}"/>
              </a:ext>
            </a:extLst>
          </p:cNvPr>
          <p:cNvSpPr txBox="1"/>
          <p:nvPr/>
        </p:nvSpPr>
        <p:spPr>
          <a:xfrm>
            <a:off x="865930" y="6002438"/>
            <a:ext cx="106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 난이도</a:t>
            </a:r>
            <a:r>
              <a:rPr lang="en-US" altLang="ko-KR" dirty="0"/>
              <a:t>(</a:t>
            </a:r>
            <a:r>
              <a:rPr lang="ko-KR" altLang="en-US" dirty="0"/>
              <a:t>개인별 난이도</a:t>
            </a:r>
            <a:r>
              <a:rPr lang="en-US" altLang="ko-KR" dirty="0"/>
              <a:t>)</a:t>
            </a:r>
            <a:r>
              <a:rPr lang="ko-KR" altLang="en-US" dirty="0"/>
              <a:t>는 이 가중치들을 개인의 매 플레이마다 점수 기반으로 재계산하게 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32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4D42A-1588-4ECB-A986-A7A0722C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가독성 난이도에 대한 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2C63-44BD-4AA1-8FE0-1FEAB512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변속곡은</a:t>
            </a:r>
            <a:r>
              <a:rPr lang="ko-KR" altLang="en-US" dirty="0"/>
              <a:t> 왜 어려운가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가독에</a:t>
            </a:r>
            <a:r>
              <a:rPr lang="ko-KR" altLang="en-US" dirty="0"/>
              <a:t> 방해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난이도에 적지 않은 영향을 끼치는 것은 분명하나 체계적인 계산의 시도가 거의 없었음</a:t>
            </a:r>
          </a:p>
        </p:txBody>
      </p:sp>
    </p:spTree>
    <p:extLst>
      <p:ext uri="{BB962C8B-B14F-4D97-AF65-F5344CB8AC3E}">
        <p14:creationId xmlns:p14="http://schemas.microsoft.com/office/powerpoint/2010/main" val="73675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A8970D57-747A-46E4-A438-71E489EA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60274" cy="49349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16C8A-1C2F-448E-84EC-A888B8E38497}"/>
              </a:ext>
            </a:extLst>
          </p:cNvPr>
          <p:cNvSpPr txBox="1"/>
          <p:nvPr/>
        </p:nvSpPr>
        <p:spPr>
          <a:xfrm>
            <a:off x="1476103" y="5590903"/>
            <a:ext cx="887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암기요소는 플레이 할수록 줄어들게</a:t>
            </a:r>
            <a:r>
              <a:rPr lang="en-US" altLang="ko-KR" dirty="0"/>
              <a:t>. general </a:t>
            </a:r>
            <a:r>
              <a:rPr lang="ko-KR" altLang="en-US" dirty="0"/>
              <a:t>난이도에서 시작하여</a:t>
            </a:r>
            <a:r>
              <a:rPr lang="en-US" altLang="ko-KR" dirty="0"/>
              <a:t>, </a:t>
            </a:r>
            <a:r>
              <a:rPr lang="ko-KR" altLang="en-US" dirty="0"/>
              <a:t>최소단위로 수렴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Vallis</a:t>
            </a:r>
            <a:r>
              <a:rPr lang="en-US" altLang="ko-KR" dirty="0"/>
              <a:t>, </a:t>
            </a:r>
            <a:r>
              <a:rPr lang="ko-KR" altLang="en-US" dirty="0"/>
              <a:t>만우절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Vallis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simple. 168</a:t>
            </a:r>
            <a:r>
              <a:rPr lang="ko-KR" altLang="en-US" dirty="0">
                <a:sym typeface="Wingdings" panose="05000000000000000000" pitchFamily="2" charset="2"/>
              </a:rPr>
              <a:t>단위만큼 도는 동안 </a:t>
            </a:r>
            <a:r>
              <a:rPr lang="en-US" altLang="ko-KR" dirty="0">
                <a:sym typeface="Wingdings" panose="05000000000000000000" pitchFamily="2" charset="2"/>
              </a:rPr>
              <a:t>chip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hold</a:t>
            </a:r>
            <a:r>
              <a:rPr lang="ko-KR" altLang="en-US" dirty="0">
                <a:sym typeface="Wingdings" panose="05000000000000000000" pitchFamily="2" charset="2"/>
              </a:rPr>
              <a:t>가 나올 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74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317FB-D7BD-4725-B2C5-A79EC90E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2B79C-BD33-43F0-A907-0BA15532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hlinkClick r:id="rId2"/>
              </a:rPr>
              <a:t>스크롤 속도 변경 가능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https://youtu.be/tDbFycR69Hc?t=58s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hlinkClick r:id="rId2"/>
              </a:rPr>
              <a:t>스크롤 속도 변경 불가능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3"/>
              </a:rPr>
              <a:t>https://youtu.be/KyDNuKcYLtQ?t=2m4s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스크롤 속도 방치</a:t>
            </a:r>
            <a:endParaRPr lang="en-US" altLang="ko-KR" dirty="0"/>
          </a:p>
          <a:p>
            <a:r>
              <a:rPr lang="en-US" altLang="ko-KR" dirty="0"/>
              <a:t>https://youtu.be/5VkjHH_AW8c?t=1m8s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18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269F2-78E7-479B-829F-FA9DC675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짚고 넘어갈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B2E0-99D6-400F-8582-03E0C178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Q1.</a:t>
            </a:r>
            <a:r>
              <a:rPr lang="ko-KR" altLang="en-US" dirty="0"/>
              <a:t>표기 난이도와 사람이 느끼는 난이도가 </a:t>
            </a:r>
            <a:r>
              <a:rPr lang="en-US" altLang="ko-KR" dirty="0"/>
              <a:t>linear</a:t>
            </a:r>
            <a:r>
              <a:rPr lang="ko-KR" altLang="en-US" dirty="0"/>
              <a:t>한가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A. linear</a:t>
            </a:r>
            <a:r>
              <a:rPr lang="ko-KR" altLang="en-US" dirty="0"/>
              <a:t>하지 않더라도</a:t>
            </a:r>
            <a:r>
              <a:rPr lang="en-US" altLang="ko-KR" dirty="0"/>
              <a:t>, </a:t>
            </a:r>
            <a:r>
              <a:rPr lang="ko-KR" altLang="en-US" dirty="0"/>
              <a:t>상위 석차가 범위 내에 들면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585D62-4B98-4AEF-AE8C-169FE9974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2539"/>
              </p:ext>
            </p:extLst>
          </p:nvPr>
        </p:nvGraphicFramePr>
        <p:xfrm>
          <a:off x="1537049" y="3429000"/>
          <a:ext cx="85129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654">
                  <a:extLst>
                    <a:ext uri="{9D8B030D-6E8A-4147-A177-3AD203B41FA5}">
                      <a16:colId xmlns:a16="http://schemas.microsoft.com/office/drawing/2014/main" val="956858876"/>
                    </a:ext>
                  </a:extLst>
                </a:gridCol>
                <a:gridCol w="2837654">
                  <a:extLst>
                    <a:ext uri="{9D8B030D-6E8A-4147-A177-3AD203B41FA5}">
                      <a16:colId xmlns:a16="http://schemas.microsoft.com/office/drawing/2014/main" val="2841414772"/>
                    </a:ext>
                  </a:extLst>
                </a:gridCol>
                <a:gridCol w="2837654">
                  <a:extLst>
                    <a:ext uri="{9D8B030D-6E8A-4147-A177-3AD203B41FA5}">
                      <a16:colId xmlns:a16="http://schemas.microsoft.com/office/drawing/2014/main" val="170337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ratio (all: 3500)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SDVX official LV 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Calculated Difficulty (ex)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7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~0.2%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LV.34 ~ 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4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~1.6%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LV.32 ~ 33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~7.0%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LV.28 ~ 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2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~15%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LV.24 ~ 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6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9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4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D85B-5AC7-466F-9B89-2073C29C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implement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54160-CF08-4E79-A51F-47AA5C50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interval</a:t>
            </a:r>
            <a:r>
              <a:rPr lang="ko-KR" altLang="en-US" dirty="0"/>
              <a:t>별로 쪼개기</a:t>
            </a:r>
            <a:endParaRPr lang="en-US" altLang="ko-KR" dirty="0"/>
          </a:p>
          <a:p>
            <a:r>
              <a:rPr lang="en-US" altLang="ko-KR" dirty="0"/>
              <a:t>-BPM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노브</a:t>
            </a:r>
            <a:r>
              <a:rPr lang="ko-KR" altLang="en-US" dirty="0"/>
              <a:t> 처음</a:t>
            </a:r>
            <a:r>
              <a:rPr lang="en-US" altLang="ko-KR" dirty="0"/>
              <a:t>/</a:t>
            </a:r>
            <a:r>
              <a:rPr lang="ko-KR" altLang="en-US" dirty="0"/>
              <a:t>끝 마크 다시 붙여넣기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마지막 손의 위치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interval </a:t>
            </a:r>
            <a:r>
              <a:rPr lang="ko-KR" altLang="en-US" dirty="0"/>
              <a:t>내 밀도 </a:t>
            </a:r>
            <a:r>
              <a:rPr lang="en-US" altLang="ko-KR" dirty="0"/>
              <a:t>with tick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interval </a:t>
            </a:r>
            <a:r>
              <a:rPr lang="ko-KR" altLang="en-US" dirty="0"/>
              <a:t>내 손 이동속도 계산</a:t>
            </a:r>
            <a:endParaRPr lang="en-US" altLang="ko-KR" dirty="0"/>
          </a:p>
          <a:p>
            <a:r>
              <a:rPr lang="ko-KR" altLang="en-US" dirty="0"/>
              <a:t>가중치 적용해서 </a:t>
            </a:r>
            <a:r>
              <a:rPr lang="en-US" altLang="ko-KR" dirty="0"/>
              <a:t>‘</a:t>
            </a:r>
            <a:r>
              <a:rPr lang="ko-KR" altLang="en-US" dirty="0"/>
              <a:t>체력</a:t>
            </a:r>
            <a:r>
              <a:rPr lang="en-US" altLang="ko-KR" dirty="0"/>
              <a:t>’ </a:t>
            </a:r>
            <a:r>
              <a:rPr lang="ko-KR" altLang="en-US" dirty="0"/>
              <a:t>요소 구하기</a:t>
            </a:r>
          </a:p>
        </p:txBody>
      </p:sp>
    </p:spTree>
    <p:extLst>
      <p:ext uri="{BB962C8B-B14F-4D97-AF65-F5344CB8AC3E}">
        <p14:creationId xmlns:p14="http://schemas.microsoft.com/office/powerpoint/2010/main" val="395529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8B249-5C34-4582-BB0A-00855B51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접근법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FB2DA-B7EA-4C63-A176-E37C3158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기계학습 </a:t>
            </a:r>
            <a:r>
              <a:rPr lang="en-US" altLang="ko-KR" dirty="0"/>
              <a:t>input</a:t>
            </a:r>
            <a:r>
              <a:rPr lang="ko-KR" altLang="en-US" dirty="0"/>
              <a:t>으로 채보 이미지</a:t>
            </a:r>
            <a:r>
              <a:rPr lang="en-US" altLang="ko-KR" dirty="0"/>
              <a:t>, </a:t>
            </a:r>
            <a:r>
              <a:rPr lang="ko-KR" altLang="en-US" dirty="0"/>
              <a:t>혹은 채보 데이터 자체를 다룸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주어진 데이터에 대하여 난이도를 구분 짓는 최적의 </a:t>
            </a:r>
            <a:r>
              <a:rPr lang="en-US" altLang="ko-KR" dirty="0"/>
              <a:t>feature</a:t>
            </a:r>
            <a:r>
              <a:rPr lang="ko-KR" altLang="en-US" dirty="0"/>
              <a:t>를 찾을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</a:t>
            </a:r>
            <a:r>
              <a:rPr lang="ko-KR" altLang="en-US" dirty="0"/>
              <a:t> 전혀 상관 없는 </a:t>
            </a:r>
            <a:r>
              <a:rPr lang="en-US" altLang="ko-KR" dirty="0"/>
              <a:t>feature</a:t>
            </a:r>
            <a:r>
              <a:rPr lang="ko-KR" altLang="en-US" dirty="0"/>
              <a:t>가 잡힐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844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0EA11-A453-4BEC-BCBE-B6E0226D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가독성 구하기</a:t>
            </a:r>
            <a:endParaRPr lang="en-US" altLang="ko-KR" dirty="0"/>
          </a:p>
          <a:p>
            <a:r>
              <a:rPr lang="en-US" altLang="ko-KR" dirty="0"/>
              <a:t>0.</a:t>
            </a:r>
            <a:r>
              <a:rPr lang="ko-KR" altLang="en-US" dirty="0"/>
              <a:t>주 </a:t>
            </a:r>
            <a:r>
              <a:rPr lang="en-US" altLang="ko-KR" dirty="0"/>
              <a:t>BPM </a:t>
            </a:r>
            <a:r>
              <a:rPr lang="ko-KR" altLang="en-US" dirty="0"/>
              <a:t>계산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제일 </a:t>
            </a:r>
            <a:r>
              <a:rPr lang="en-US" altLang="ko-KR" strike="sngStrike" dirty="0"/>
              <a:t>duration</a:t>
            </a:r>
            <a:r>
              <a:rPr lang="ko-KR" altLang="en-US" strike="sngStrike" dirty="0"/>
              <a:t>이 </a:t>
            </a:r>
            <a:r>
              <a:rPr lang="ko-KR" altLang="en-US" strike="sngStrike" dirty="0" err="1"/>
              <a:t>긴걸로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)</a:t>
            </a:r>
          </a:p>
          <a:p>
            <a:r>
              <a:rPr lang="ko-KR" altLang="en-US" dirty="0"/>
              <a:t>가독성 난이도가 제일 </a:t>
            </a:r>
            <a:r>
              <a:rPr lang="ko-KR" altLang="en-US" dirty="0" err="1"/>
              <a:t>작게되는</a:t>
            </a:r>
            <a:r>
              <a:rPr lang="ko-KR" altLang="en-US" dirty="0"/>
              <a:t> </a:t>
            </a:r>
            <a:r>
              <a:rPr lang="en-US" altLang="ko-KR" dirty="0"/>
              <a:t>BPM</a:t>
            </a:r>
            <a:r>
              <a:rPr lang="ko-KR" altLang="en-US" dirty="0"/>
              <a:t>으로</a:t>
            </a:r>
            <a:r>
              <a:rPr lang="en-US" altLang="ko-KR" dirty="0"/>
              <a:t>. (</a:t>
            </a:r>
            <a:r>
              <a:rPr lang="ko-KR" altLang="en-US" dirty="0"/>
              <a:t>초기에는 수동으로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1.start </a:t>
            </a:r>
            <a:r>
              <a:rPr lang="ko-KR" altLang="en-US" dirty="0"/>
              <a:t>요법 가능하면</a:t>
            </a:r>
            <a:r>
              <a:rPr lang="en-US" altLang="ko-KR" dirty="0"/>
              <a:t>, </a:t>
            </a:r>
            <a:r>
              <a:rPr lang="ko-KR" altLang="en-US" dirty="0"/>
              <a:t>해당 조작을 </a:t>
            </a:r>
            <a:r>
              <a:rPr lang="en-US" altLang="ko-KR" dirty="0"/>
              <a:t>‘</a:t>
            </a:r>
            <a:r>
              <a:rPr lang="ko-KR" altLang="en-US" dirty="0" err="1"/>
              <a:t>체력＇에</a:t>
            </a:r>
            <a:r>
              <a:rPr lang="ko-KR" altLang="en-US" dirty="0"/>
              <a:t> 반영</a:t>
            </a:r>
            <a:endParaRPr lang="en-US" altLang="ko-KR" dirty="0"/>
          </a:p>
          <a:p>
            <a:r>
              <a:rPr lang="en-US" altLang="ko-KR" dirty="0"/>
              <a:t>2.start </a:t>
            </a:r>
            <a:r>
              <a:rPr lang="ko-KR" altLang="en-US" dirty="0"/>
              <a:t>요법 불가능</a:t>
            </a:r>
            <a:r>
              <a:rPr lang="en-US" altLang="ko-KR" dirty="0"/>
              <a:t>/</a:t>
            </a:r>
            <a:r>
              <a:rPr lang="ko-KR" altLang="en-US" dirty="0"/>
              <a:t>조작 안함 이면 마지막 정상 변속 </a:t>
            </a:r>
            <a:r>
              <a:rPr lang="en-US" altLang="ko-KR" dirty="0"/>
              <a:t>interval </a:t>
            </a:r>
            <a:r>
              <a:rPr lang="ko-KR" altLang="en-US" dirty="0"/>
              <a:t>대한 비율 값을 </a:t>
            </a:r>
            <a:r>
              <a:rPr lang="en-US" altLang="ko-KR" dirty="0"/>
              <a:t>‘</a:t>
            </a:r>
            <a:r>
              <a:rPr lang="ko-KR" altLang="en-US" dirty="0"/>
              <a:t>가독성</a:t>
            </a:r>
            <a:r>
              <a:rPr lang="en-US" altLang="ko-KR" dirty="0"/>
              <a:t>’</a:t>
            </a:r>
            <a:r>
              <a:rPr lang="ko-KR" altLang="en-US" dirty="0"/>
              <a:t>으로 처리 </a:t>
            </a:r>
            <a:r>
              <a:rPr lang="en-US" altLang="ko-KR" dirty="0"/>
              <a:t>with weight (</a:t>
            </a:r>
            <a:r>
              <a:rPr lang="ko-KR" altLang="en-US" dirty="0"/>
              <a:t>저속</a:t>
            </a:r>
            <a:r>
              <a:rPr lang="en-US" altLang="ko-KR" dirty="0"/>
              <a:t>/</a:t>
            </a:r>
            <a:r>
              <a:rPr lang="ko-KR" altLang="en-US" dirty="0"/>
              <a:t>고속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826299-DF38-496E-B603-C2F65E20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need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implement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50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D85B-5AC7-466F-9B89-2073C29C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flow (github.com/</a:t>
            </a:r>
            <a:r>
              <a:rPr lang="en-US" altLang="ko-KR" dirty="0" err="1"/>
              <a:t>hndada</a:t>
            </a:r>
            <a:r>
              <a:rPr lang="en-US" altLang="ko-KR" dirty="0"/>
              <a:t>/</a:t>
            </a:r>
            <a:r>
              <a:rPr lang="en-US" altLang="ko-KR" dirty="0" err="1"/>
              <a:t>ugrp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54160-CF08-4E79-A51F-47AA5C50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detLR.py </a:t>
            </a:r>
            <a:r>
              <a:rPr lang="ko-KR" altLang="en-US" dirty="0"/>
              <a:t>알고리즘 수정</a:t>
            </a:r>
            <a:endParaRPr lang="en-US" altLang="ko-KR" dirty="0"/>
          </a:p>
          <a:p>
            <a:r>
              <a:rPr lang="en-US" altLang="ko-KR" dirty="0"/>
              <a:t>interval start</a:t>
            </a:r>
            <a:r>
              <a:rPr lang="ko-KR" altLang="en-US" dirty="0"/>
              <a:t>는 첫마디 시작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ko-KR" altLang="en-US" dirty="0" err="1"/>
              <a:t>대마디</a:t>
            </a:r>
            <a:r>
              <a:rPr lang="en-US" altLang="ko-KR" dirty="0"/>
              <a:t>=</a:t>
            </a:r>
            <a:r>
              <a:rPr lang="ko-KR" altLang="en-US" dirty="0"/>
              <a:t>마디</a:t>
            </a:r>
            <a:r>
              <a:rPr lang="en-US" altLang="ko-KR" dirty="0"/>
              <a:t>, </a:t>
            </a:r>
            <a:r>
              <a:rPr lang="ko-KR" altLang="en-US" dirty="0" err="1"/>
              <a:t>소마디</a:t>
            </a:r>
            <a:r>
              <a:rPr lang="en-US" altLang="ko-KR" dirty="0"/>
              <a:t>=</a:t>
            </a:r>
            <a:r>
              <a:rPr lang="ko-KR" altLang="en-US" dirty="0"/>
              <a:t>박자</a:t>
            </a:r>
            <a:r>
              <a:rPr lang="en-US" altLang="ko-KR" dirty="0"/>
              <a:t>; 1</a:t>
            </a:r>
            <a:r>
              <a:rPr lang="ko-KR" altLang="en-US" dirty="0"/>
              <a:t>마디 </a:t>
            </a:r>
            <a:r>
              <a:rPr lang="en-US" altLang="ko-KR" dirty="0"/>
              <a:t>4</a:t>
            </a:r>
            <a:r>
              <a:rPr lang="ko-KR" altLang="en-US" dirty="0"/>
              <a:t>박자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BPM=60</a:t>
            </a:r>
            <a:r>
              <a:rPr lang="ko-KR" altLang="en-US" dirty="0"/>
              <a:t>초당 </a:t>
            </a:r>
            <a:r>
              <a:rPr lang="ko-KR" altLang="en-US" dirty="0" err="1"/>
              <a:t>박자수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160BPM -&gt;  60:160=x:4</a:t>
            </a:r>
            <a:r>
              <a:rPr lang="ko-KR" altLang="en-US" dirty="0"/>
              <a:t> </a:t>
            </a:r>
            <a:r>
              <a:rPr lang="en-US" altLang="ko-KR" dirty="0"/>
              <a:t> -&gt; x=0.667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몇분</a:t>
            </a:r>
            <a:r>
              <a:rPr lang="en-US" altLang="ko-KR" dirty="0"/>
              <a:t>(n)</a:t>
            </a:r>
            <a:r>
              <a:rPr lang="ko-KR" altLang="en-US" dirty="0"/>
              <a:t> 박자인가에 따라 </a:t>
            </a:r>
            <a:r>
              <a:rPr lang="en-US" altLang="ko-KR" dirty="0"/>
              <a:t>1/n</a:t>
            </a:r>
            <a:r>
              <a:rPr lang="ko-KR" altLang="en-US" dirty="0"/>
              <a:t>을 곱함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16</a:t>
            </a:r>
            <a:r>
              <a:rPr lang="ko-KR" altLang="en-US" dirty="0" err="1"/>
              <a:t>분박의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번째줄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A(</a:t>
            </a:r>
            <a:r>
              <a:rPr lang="ko-KR" altLang="en-US" dirty="0"/>
              <a:t>기존</a:t>
            </a:r>
            <a:r>
              <a:rPr lang="en-US" altLang="ko-KR" dirty="0"/>
              <a:t>)+0.667*(5-1)/16 = A + 0.16675</a:t>
            </a:r>
          </a:p>
          <a:p>
            <a:r>
              <a:rPr lang="en-US" altLang="ko-KR" dirty="0" err="1"/>
              <a:t>ms</a:t>
            </a:r>
            <a:r>
              <a:rPr lang="ko-KR" altLang="en-US" dirty="0"/>
              <a:t>단위에 대하여 정수로 표현 </a:t>
            </a:r>
            <a:r>
              <a:rPr lang="en-US" altLang="ko-KR" dirty="0"/>
              <a:t>(</a:t>
            </a:r>
            <a:r>
              <a:rPr lang="ko-KR" altLang="en-US" dirty="0"/>
              <a:t>반올림할지 </a:t>
            </a:r>
            <a:r>
              <a:rPr lang="ko-KR" altLang="en-US" dirty="0" err="1"/>
              <a:t>버림할지는</a:t>
            </a:r>
            <a:r>
              <a:rPr lang="ko-KR" altLang="en-US" dirty="0"/>
              <a:t> 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9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4907-6918-420C-90D0-D5312918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9531-4DB0-4D7C-B17D-F72DB2A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0000|00|--|’12345’</a:t>
            </a:r>
          </a:p>
          <a:p>
            <a:r>
              <a:rPr lang="ko-KR" altLang="en-US" dirty="0"/>
              <a:t>변수 </a:t>
            </a:r>
            <a:r>
              <a:rPr lang="en-US" altLang="ko-KR" dirty="0"/>
              <a:t>hand</a:t>
            </a:r>
            <a:r>
              <a:rPr lang="ko-KR" altLang="en-US" dirty="0"/>
              <a:t>는 세번째</a:t>
            </a:r>
            <a:r>
              <a:rPr lang="en-US" altLang="ko-KR" dirty="0"/>
              <a:t> |</a:t>
            </a:r>
            <a:r>
              <a:rPr lang="ko-KR" altLang="en-US" dirty="0"/>
              <a:t>를 가리키기 전에 돌아간다</a:t>
            </a:r>
            <a:r>
              <a:rPr lang="en-US" altLang="ko-KR" dirty="0"/>
              <a:t> -&gt;</a:t>
            </a:r>
            <a:r>
              <a:rPr lang="ko-KR" altLang="en-US" dirty="0"/>
              <a:t>뒤에</a:t>
            </a:r>
            <a:r>
              <a:rPr lang="en-US" altLang="ko-KR" dirty="0"/>
              <a:t> </a:t>
            </a:r>
            <a:r>
              <a:rPr lang="ko-KR" altLang="en-US" dirty="0"/>
              <a:t>뭘 붙여도 상관없음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646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06340-BA7E-46D5-9994-686CB9E8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012"/>
            <a:ext cx="10515600" cy="685800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직선노브당</a:t>
            </a:r>
            <a:r>
              <a:rPr lang="ko-KR" altLang="en-US" dirty="0"/>
              <a:t> </a:t>
            </a:r>
            <a:r>
              <a:rPr lang="ko-KR" altLang="en-US" dirty="0" err="1"/>
              <a:t>돌려야하는</a:t>
            </a:r>
            <a:r>
              <a:rPr lang="ko-KR" altLang="en-US" dirty="0"/>
              <a:t> 양 고정</a:t>
            </a:r>
          </a:p>
          <a:p>
            <a:r>
              <a:rPr lang="ko-KR" altLang="en-US" dirty="0"/>
              <a:t>나중위치에 </a:t>
            </a:r>
            <a:r>
              <a:rPr lang="ko-KR" altLang="en-US" dirty="0" err="1"/>
              <a:t>돌린양</a:t>
            </a:r>
            <a:r>
              <a:rPr lang="ko-KR" altLang="en-US" dirty="0"/>
              <a:t> 입력</a:t>
            </a:r>
          </a:p>
          <a:p>
            <a:r>
              <a:rPr lang="ko-KR" altLang="en-US" dirty="0"/>
              <a:t>시작위치에는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입력될것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노브</a:t>
            </a:r>
            <a:r>
              <a:rPr lang="ko-KR" altLang="en-US" dirty="0"/>
              <a:t> 요소</a:t>
            </a:r>
          </a:p>
          <a:p>
            <a:r>
              <a:rPr lang="ko-KR" altLang="en-US" dirty="0"/>
              <a:t>직전대비 </a:t>
            </a:r>
            <a:r>
              <a:rPr lang="ko-KR" altLang="en-US" dirty="0" err="1"/>
              <a:t>돌리는양</a:t>
            </a:r>
            <a:endParaRPr lang="ko-KR" altLang="en-US" dirty="0"/>
          </a:p>
          <a:p>
            <a:r>
              <a:rPr lang="ko-KR" altLang="en-US" dirty="0"/>
              <a:t>직전대비 경과시간</a:t>
            </a:r>
          </a:p>
          <a:p>
            <a:r>
              <a:rPr lang="en-US" altLang="ko-KR" dirty="0"/>
              <a:t>400ms</a:t>
            </a:r>
            <a:r>
              <a:rPr lang="ko-KR" altLang="en-US" dirty="0"/>
              <a:t>에 해당하는 만큼에 대하여 더하면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직각이면 </a:t>
            </a:r>
            <a:r>
              <a:rPr lang="en-US" altLang="ko-KR" dirty="0"/>
              <a:t>0.5 </a:t>
            </a:r>
            <a:r>
              <a:rPr lang="ko-KR" altLang="en-US" dirty="0"/>
              <a:t>고정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,MG277</a:t>
            </a:r>
            <a:r>
              <a:rPr lang="ko-KR" altLang="en-US" dirty="0" err="1"/>
              <a:t>같은경우가있으니</a:t>
            </a:r>
            <a:r>
              <a:rPr lang="ko-KR" altLang="en-US" dirty="0"/>
              <a:t> </a:t>
            </a:r>
            <a:r>
              <a:rPr lang="ko-KR" altLang="en-US" dirty="0" err="1"/>
              <a:t>특수조건부여해야함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뻥튀기</a:t>
            </a:r>
            <a:r>
              <a:rPr lang="en-US" altLang="ko-KR" dirty="0"/>
              <a:t>, </a:t>
            </a:r>
            <a:r>
              <a:rPr lang="ko-KR" altLang="en-US" dirty="0" err="1"/>
              <a:t>너프여부</a:t>
            </a:r>
            <a:r>
              <a:rPr lang="ko-KR" altLang="en-US" dirty="0"/>
              <a:t> 검토위해</a:t>
            </a:r>
          </a:p>
          <a:p>
            <a:r>
              <a:rPr lang="en-US" altLang="ko-KR" dirty="0"/>
              <a:t>#106(#36)</a:t>
            </a:r>
          </a:p>
          <a:p>
            <a:r>
              <a:rPr lang="en-US" altLang="ko-KR" dirty="0"/>
              <a:t>#58(#13-#14)</a:t>
            </a:r>
          </a:p>
          <a:p>
            <a:r>
              <a:rPr lang="ko-KR" altLang="en-US" dirty="0"/>
              <a:t>양식추가</a:t>
            </a:r>
          </a:p>
          <a:p>
            <a:endParaRPr lang="ko-KR" altLang="en-US" dirty="0"/>
          </a:p>
          <a:p>
            <a:r>
              <a:rPr lang="ko-KR" altLang="en-US" dirty="0"/>
              <a:t>개인별성향 난이도 아이디어</a:t>
            </a:r>
          </a:p>
          <a:p>
            <a:r>
              <a:rPr lang="ko-KR" altLang="en-US" dirty="0"/>
              <a:t>총합은 변하지않게 </a:t>
            </a:r>
            <a:r>
              <a:rPr lang="en-US" altLang="ko-KR" dirty="0"/>
              <a:t>or </a:t>
            </a:r>
            <a:r>
              <a:rPr lang="ko-KR" altLang="en-US" dirty="0"/>
              <a:t>오차 </a:t>
            </a:r>
            <a:r>
              <a:rPr lang="en-US" altLang="ko-KR" dirty="0"/>
              <a:t>+=n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가독성 난이도 아이디어</a:t>
            </a:r>
          </a:p>
          <a:p>
            <a:r>
              <a:rPr lang="en-US" altLang="ko-KR" dirty="0"/>
              <a:t>Firestorm. </a:t>
            </a:r>
            <a:r>
              <a:rPr lang="ko-KR" altLang="en-US" dirty="0"/>
              <a:t>결과보고 고민</a:t>
            </a:r>
          </a:p>
        </p:txBody>
      </p:sp>
    </p:spTree>
    <p:extLst>
      <p:ext uri="{BB962C8B-B14F-4D97-AF65-F5344CB8AC3E}">
        <p14:creationId xmlns:p14="http://schemas.microsoft.com/office/powerpoint/2010/main" val="197672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579E-19F5-4E9A-A5E2-36E20125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python file, (or function) (</a:t>
            </a:r>
            <a:r>
              <a:rPr lang="ko-KR" altLang="en-US" dirty="0"/>
              <a:t>일련으로 실행됨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1D64-035F-4E7F-948B-36CF9FCF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15982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ExtendKSH.py (extksh.py)</a:t>
            </a:r>
          </a:p>
          <a:p>
            <a:r>
              <a:rPr lang="en-US" altLang="ko-KR" dirty="0"/>
              <a:t>DetermineKnobType.py (detk.py) (revised </a:t>
            </a:r>
            <a:r>
              <a:rPr lang="en-US" altLang="ko-KR" dirty="0" err="1"/>
              <a:t>ver</a:t>
            </a:r>
            <a:r>
              <a:rPr lang="en-US" altLang="ko-KR" dirty="0"/>
              <a:t> of ‘</a:t>
            </a:r>
            <a:r>
              <a:rPr lang="en-US" altLang="ko-KR" dirty="0" err="1"/>
              <a:t>vol_change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CalculateKnobSpinQuantity.py (cckq.py)</a:t>
            </a:r>
          </a:p>
          <a:p>
            <a:r>
              <a:rPr lang="en-US" altLang="ko-KR" u="sng" dirty="0"/>
              <a:t>CalculateHoldDecayed.py</a:t>
            </a:r>
          </a:p>
          <a:p>
            <a:r>
              <a:rPr lang="en-US" altLang="ko-KR" dirty="0"/>
              <a:t>DetermineLR.py (lr.py) (</a:t>
            </a:r>
            <a:r>
              <a:rPr lang="en-US" altLang="ko-KR" dirty="0">
                <a:sym typeface="Wingdings" panose="05000000000000000000" pitchFamily="2" charset="2"/>
              </a:rPr>
              <a:t>detLR.py)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AddTiming.py (time.py)</a:t>
            </a:r>
          </a:p>
          <a:p>
            <a:r>
              <a:rPr lang="en-US" altLang="ko-KR" dirty="0"/>
              <a:t>CalculateHandCoordinates.py (cchc.py)</a:t>
            </a:r>
          </a:p>
          <a:p>
            <a:r>
              <a:rPr lang="en-US" altLang="ko-KR" dirty="0"/>
              <a:t>CalculateHandDistance.py (cchd.py)</a:t>
            </a:r>
          </a:p>
          <a:p>
            <a:r>
              <a:rPr lang="en-US" altLang="ko-KR" dirty="0"/>
              <a:t>DivideToInterval.py (div.py)</a:t>
            </a:r>
          </a:p>
          <a:p>
            <a:r>
              <a:rPr lang="en-US" altLang="ko-KR" dirty="0"/>
              <a:t>CalculateDensity.py (ccden.py)</a:t>
            </a:r>
          </a:p>
          <a:p>
            <a:r>
              <a:rPr lang="en-US" altLang="ko-KR" dirty="0"/>
              <a:t>CalculateHandMoveSpeed.py (cchms.py)</a:t>
            </a:r>
          </a:p>
          <a:p>
            <a:r>
              <a:rPr lang="en-US" altLang="ko-KR" dirty="0"/>
              <a:t>(CalculateLegibility.py)</a:t>
            </a:r>
          </a:p>
        </p:txBody>
      </p:sp>
    </p:spTree>
    <p:extLst>
      <p:ext uri="{BB962C8B-B14F-4D97-AF65-F5344CB8AC3E}">
        <p14:creationId xmlns:p14="http://schemas.microsoft.com/office/powerpoint/2010/main" val="1714124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587FE-0338-4D27-A26C-5F51FE01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B2794-F80C-4E8B-9812-5DA89C66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소수점 첫째 자리까지 난이도 구체화 </a:t>
            </a:r>
            <a:r>
              <a:rPr lang="en-US" altLang="ko-KR" dirty="0"/>
              <a:t>with </a:t>
            </a:r>
            <a:r>
              <a:rPr lang="ko-KR" altLang="en-US" dirty="0"/>
              <a:t>합리적 연산</a:t>
            </a:r>
            <a:endParaRPr lang="en-US" altLang="ko-KR" dirty="0"/>
          </a:p>
          <a:p>
            <a:r>
              <a:rPr lang="en-US" altLang="ko-KR" dirty="0"/>
              <a:t>2. NOV(easy) </a:t>
            </a:r>
            <a:r>
              <a:rPr lang="ko-KR" altLang="en-US" dirty="0"/>
              <a:t>채보 쪽의 난이도 검토 </a:t>
            </a:r>
            <a:r>
              <a:rPr lang="en-US" altLang="ko-KR" dirty="0"/>
              <a:t>		“”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소위 </a:t>
            </a:r>
            <a:r>
              <a:rPr lang="en-US" altLang="ko-KR" dirty="0"/>
              <a:t>‘</a:t>
            </a:r>
            <a:r>
              <a:rPr lang="ko-KR" altLang="en-US" dirty="0" err="1"/>
              <a:t>물렙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불렙</a:t>
            </a:r>
            <a:r>
              <a:rPr lang="en-US" altLang="ko-KR" dirty="0"/>
              <a:t>’ </a:t>
            </a:r>
            <a:r>
              <a:rPr lang="ko-KR" altLang="en-US" dirty="0"/>
              <a:t>검토</a:t>
            </a:r>
            <a:r>
              <a:rPr lang="en-US" altLang="ko-KR" dirty="0"/>
              <a:t>			“”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( SDVX</a:t>
            </a:r>
            <a:r>
              <a:rPr lang="ko-KR" altLang="en-US" dirty="0">
                <a:sym typeface="Wingdings" panose="05000000000000000000" pitchFamily="2" charset="2"/>
              </a:rPr>
              <a:t>는 타게임보다 많지 않음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자유로운 난이도 확장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maximum </a:t>
            </a:r>
            <a:r>
              <a:rPr lang="ko-KR" altLang="en-US" dirty="0">
                <a:sym typeface="Wingdings" panose="05000000000000000000" pitchFamily="2" charset="2"/>
              </a:rPr>
              <a:t>레벨을 </a:t>
            </a:r>
            <a:r>
              <a:rPr lang="en-US" altLang="ko-KR" dirty="0">
                <a:sym typeface="Wingdings" panose="05000000000000000000" pitchFamily="2" charset="2"/>
              </a:rPr>
              <a:t>20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25</a:t>
            </a:r>
            <a:r>
              <a:rPr lang="ko-KR" altLang="en-US" dirty="0">
                <a:sym typeface="Wingdings" panose="05000000000000000000" pitchFamily="2" charset="2"/>
              </a:rPr>
              <a:t>로 늘리고 싶다면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단순히 </a:t>
            </a:r>
            <a:r>
              <a:rPr lang="en-US" altLang="ko-KR" dirty="0">
                <a:sym typeface="Wingdings" panose="05000000000000000000" pitchFamily="2" charset="2"/>
              </a:rPr>
              <a:t>1.25</a:t>
            </a:r>
            <a:r>
              <a:rPr lang="ko-KR" altLang="en-US" dirty="0">
                <a:sym typeface="Wingdings" panose="05000000000000000000" pitchFamily="2" charset="2"/>
              </a:rPr>
              <a:t>를 곱하면 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39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A2454-82C4-41BB-A530-5CE5CC5E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일정 및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BB476-56FC-4A20-B6EE-2D65BE67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난이도 계산을 시도하고자 한 아이디어를 적극 활용하고자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osu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https://github.com/ppy/osu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월 중으로 마무리할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091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24055-FAFD-4091-84ED-AA98A681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 난이도요소 </a:t>
            </a:r>
            <a:r>
              <a:rPr lang="en-US" altLang="ko-KR" dirty="0"/>
              <a:t>(memo)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F3D4E-EFCC-4732-93E7-22FB9168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iidx</a:t>
            </a:r>
            <a:r>
              <a:rPr lang="en-US" altLang="ko-KR" dirty="0"/>
              <a:t> DP – </a:t>
            </a:r>
            <a:r>
              <a:rPr lang="ko-KR" altLang="en-US" dirty="0"/>
              <a:t>손가락 단위로 손 이동 속도 </a:t>
            </a:r>
            <a:r>
              <a:rPr lang="ko-KR" altLang="en-US" dirty="0" err="1"/>
              <a:t>계산해야함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운지법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pop’n</a:t>
            </a:r>
            <a:r>
              <a:rPr lang="en-US" altLang="ko-KR" dirty="0"/>
              <a:t> – </a:t>
            </a:r>
            <a:r>
              <a:rPr lang="en-US" altLang="ko-KR" dirty="0" err="1"/>
              <a:t>ojama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비교적 다른 개념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04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11A0-338D-4990-9543-32120794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feature(</a:t>
            </a:r>
            <a:r>
              <a:rPr lang="ko-KR" altLang="en-US" dirty="0"/>
              <a:t>난이도 요소</a:t>
            </a:r>
            <a:r>
              <a:rPr lang="en-US" altLang="ko-KR" dirty="0"/>
              <a:t>) </a:t>
            </a:r>
            <a:r>
              <a:rPr lang="ko-KR" altLang="en-US" dirty="0"/>
              <a:t>상정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D0354-613C-43EB-9AFC-D12EE64B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4399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체력 </a:t>
            </a:r>
            <a:r>
              <a:rPr lang="en-US" altLang="ko-KR" b="1" dirty="0"/>
              <a:t>(strain)</a:t>
            </a:r>
          </a:p>
          <a:p>
            <a:pPr marL="0" indent="0">
              <a:buNone/>
            </a:pPr>
            <a:r>
              <a:rPr lang="ko-KR" altLang="en-US" dirty="0"/>
              <a:t>밀도</a:t>
            </a:r>
            <a:r>
              <a:rPr lang="en-US" altLang="ko-KR" dirty="0"/>
              <a:t>, </a:t>
            </a:r>
            <a:r>
              <a:rPr lang="ko-KR" altLang="en-US" dirty="0"/>
              <a:t>손의 이동거리</a:t>
            </a:r>
            <a:endParaRPr lang="en-US" altLang="ko-KR" dirty="0"/>
          </a:p>
          <a:p>
            <a:r>
              <a:rPr lang="ko-KR" altLang="en-US" b="1" dirty="0"/>
              <a:t>가독성 </a:t>
            </a:r>
            <a:r>
              <a:rPr lang="en-US" altLang="ko-KR" b="1" dirty="0"/>
              <a:t>(legibility)</a:t>
            </a:r>
          </a:p>
          <a:p>
            <a:pPr marL="0" indent="0">
              <a:buNone/>
            </a:pPr>
            <a:r>
              <a:rPr lang="ko-KR" altLang="en-US" dirty="0"/>
              <a:t>변속</a:t>
            </a:r>
            <a:r>
              <a:rPr lang="en-US" altLang="ko-KR" dirty="0"/>
              <a:t>, </a:t>
            </a:r>
            <a:r>
              <a:rPr lang="ko-KR" altLang="en-US" dirty="0"/>
              <a:t>시야 방해</a:t>
            </a:r>
            <a:r>
              <a:rPr lang="en-US" altLang="ko-KR" dirty="0"/>
              <a:t>(minor)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기교 </a:t>
            </a:r>
            <a:r>
              <a:rPr lang="en-US" altLang="ko-KR" b="1" dirty="0"/>
              <a:t>(technique) </a:t>
            </a:r>
            <a:r>
              <a:rPr lang="en-US" altLang="ko-KR" dirty="0"/>
              <a:t>-&gt; </a:t>
            </a:r>
            <a:r>
              <a:rPr lang="ko-KR" altLang="en-US" dirty="0"/>
              <a:t>난이도 수치에 직접 반영되지는 않음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특유 패턴을 위한 </a:t>
            </a:r>
            <a:r>
              <a:rPr lang="en-US" altLang="ko-KR" dirty="0"/>
              <a:t>unique </a:t>
            </a:r>
            <a:r>
              <a:rPr lang="ko-KR" altLang="en-US" dirty="0" err="1"/>
              <a:t>손배치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12965-27FA-4DAC-9D48-57ACF42CF804}"/>
                  </a:ext>
                </a:extLst>
              </p:cNvPr>
              <p:cNvSpPr txBox="1"/>
              <p:nvPr/>
            </p:nvSpPr>
            <p:spPr>
              <a:xfrm>
                <a:off x="1005980" y="5327558"/>
                <a:ext cx="33226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strike="sngStrike" dirty="0"/>
                  <a:t>y</a:t>
                </a:r>
                <a14:m>
                  <m:oMath xmlns:m="http://schemas.openxmlformats.org/officeDocument/2006/math">
                    <m:r>
                      <a:rPr lang="en-US" altLang="ko-KR" sz="3600" b="0" i="0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600" i="1" strike="sngStrik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60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360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60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60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360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trike="sngStrik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trike="sngStrik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12965-27FA-4DAC-9D48-57ACF42C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80" y="5327558"/>
                <a:ext cx="3322641" cy="553998"/>
              </a:xfrm>
              <a:prstGeom prst="rect">
                <a:avLst/>
              </a:prstGeom>
              <a:blipFill>
                <a:blip r:embed="rId2"/>
                <a:stretch>
                  <a:fillRect l="-8257" t="-26374" b="-47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D9A90-1B3F-41AB-98E2-CAB87E6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체력 난이도에 대한 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3354A-3D77-4E59-B6C7-649545C2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밀도 </a:t>
            </a:r>
            <a:r>
              <a:rPr lang="en-US" altLang="ko-KR" dirty="0"/>
              <a:t>&amp; </a:t>
            </a:r>
            <a:r>
              <a:rPr lang="ko-KR" altLang="en-US" dirty="0"/>
              <a:t>손의 이동 속도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밀도</a:t>
            </a:r>
            <a:endParaRPr lang="en-US" altLang="ko-KR" dirty="0"/>
          </a:p>
          <a:p>
            <a:r>
              <a:rPr lang="ko-KR" altLang="en-US" dirty="0"/>
              <a:t>손단위로 계산함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한손으로 쏠린 게 더 어렵다 </a:t>
            </a:r>
            <a:endParaRPr lang="en-US" altLang="ko-KR" dirty="0"/>
          </a:p>
          <a:p>
            <a:r>
              <a:rPr lang="en-US" altLang="ko-KR" dirty="0"/>
              <a:t>chip: 1 note per 1 tick</a:t>
            </a:r>
          </a:p>
          <a:p>
            <a:r>
              <a:rPr lang="en-US" altLang="ko-KR" dirty="0"/>
              <a:t>hold &amp; knob: 1 note per 4 ticks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손의 이동 속도</a:t>
            </a:r>
            <a:endParaRPr lang="en-US" altLang="ko-KR" dirty="0"/>
          </a:p>
          <a:p>
            <a:r>
              <a:rPr lang="ko-KR" altLang="en-US" dirty="0"/>
              <a:t>각 손에 대하여 마지막으로 노트를 처리하였을 때의 위치 및 시간을 통하여 속도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4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4BE60-871C-4C6E-B81E-60BFFA7F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hold</a:t>
            </a:r>
            <a:r>
              <a:rPr lang="ko-KR" altLang="en-US" dirty="0"/>
              <a:t> </a:t>
            </a:r>
            <a:r>
              <a:rPr lang="en-US" altLang="ko-KR" dirty="0"/>
              <a:t>strain must be decay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E683-FD71-4861-8903-E9FBD702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플랑</a:t>
            </a:r>
            <a:r>
              <a:rPr lang="ko-KR" altLang="en-US" dirty="0"/>
              <a:t> </a:t>
            </a:r>
            <a:r>
              <a:rPr lang="en-US" altLang="ko-KR" dirty="0"/>
              <a:t>GRV 18 last part </a:t>
            </a:r>
          </a:p>
          <a:p>
            <a:r>
              <a:rPr lang="ko-KR" altLang="en-US" dirty="0"/>
              <a:t>단순 </a:t>
            </a:r>
            <a:r>
              <a:rPr lang="en-US" altLang="ko-KR" dirty="0"/>
              <a:t>hold </a:t>
            </a:r>
            <a:r>
              <a:rPr lang="ko-KR" altLang="en-US" dirty="0" err="1"/>
              <a:t>쭈욱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홀드 한 박자 </a:t>
            </a:r>
            <a:r>
              <a:rPr lang="ko-KR" altLang="en-US" dirty="0" err="1"/>
              <a:t>끊겨나오는</a:t>
            </a:r>
            <a:r>
              <a:rPr lang="ko-KR" altLang="en-US" dirty="0"/>
              <a:t>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처음은 </a:t>
            </a:r>
            <a:r>
              <a:rPr lang="en-US" altLang="ko-KR" dirty="0"/>
              <a:t>chip</a:t>
            </a:r>
            <a:r>
              <a:rPr lang="ko-KR" altLang="en-US" dirty="0"/>
              <a:t>과 같이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log scale</a:t>
            </a:r>
            <a:r>
              <a:rPr lang="ko-KR" altLang="en-US" dirty="0"/>
              <a:t>로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6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23C2387-E0C8-4557-9F4C-D71F7866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1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6518-7F58-470B-BA6E-58EDC2AB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동시타는 수치 </a:t>
            </a:r>
            <a:r>
              <a:rPr lang="ko-KR" altLang="en-US" dirty="0" err="1"/>
              <a:t>감쇠시켜야</a:t>
            </a:r>
            <a:r>
              <a:rPr lang="ko-KR" altLang="en-US" dirty="0"/>
              <a:t> 마땅함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C36E3-7EE6-4922-AD50-156A9B17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손이동</a:t>
            </a:r>
            <a:r>
              <a:rPr lang="ko-KR" altLang="en-US" dirty="0"/>
              <a:t> 없다 외에도 추가로 </a:t>
            </a:r>
            <a:r>
              <a:rPr lang="ko-KR" altLang="en-US" dirty="0" err="1"/>
              <a:t>작업해줘야할듯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14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77A9-6ED9-463E-A7C3-229AD488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treat all charts fairly about </a:t>
            </a:r>
            <a:r>
              <a:rPr lang="en-US" altLang="ko-KR" b="1" i="1" dirty="0"/>
              <a:t>strain</a:t>
            </a:r>
            <a:endParaRPr lang="ko-KR" altLang="en-US" b="1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F3307-BFE8-4B8E-BC61-02449716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interval(</a:t>
            </a:r>
            <a:r>
              <a:rPr lang="ko-KR" altLang="en-US" dirty="0"/>
              <a:t>구간</a:t>
            </a:r>
            <a:r>
              <a:rPr lang="en-US" altLang="ko-KR" dirty="0"/>
              <a:t>) &amp; decay(</a:t>
            </a:r>
            <a:r>
              <a:rPr lang="ko-KR" altLang="en-US" dirty="0"/>
              <a:t>가중치 감쇄도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보통 곡</a:t>
            </a:r>
            <a:r>
              <a:rPr lang="en-US" altLang="ko-KR" dirty="0"/>
              <a:t>(</a:t>
            </a:r>
            <a:r>
              <a:rPr lang="ko-KR" altLang="en-US" dirty="0"/>
              <a:t>채보</a:t>
            </a:r>
            <a:r>
              <a:rPr lang="en-US" altLang="ko-KR" dirty="0"/>
              <a:t>)</a:t>
            </a:r>
            <a:r>
              <a:rPr lang="ko-KR" altLang="en-US" dirty="0"/>
              <a:t>의 길이는 </a:t>
            </a:r>
            <a:r>
              <a:rPr lang="en-US" altLang="ko-KR" dirty="0"/>
              <a:t>120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가령 </a:t>
            </a:r>
            <a:r>
              <a:rPr lang="en-US" altLang="ko-KR" dirty="0"/>
              <a:t>0.4</a:t>
            </a:r>
            <a:r>
              <a:rPr lang="ko-KR" altLang="en-US" dirty="0"/>
              <a:t>초</a:t>
            </a:r>
            <a:r>
              <a:rPr lang="en-US" altLang="ko-KR" dirty="0"/>
              <a:t>(400ms)</a:t>
            </a:r>
            <a:r>
              <a:rPr lang="ko-KR" altLang="en-US" dirty="0"/>
              <a:t>로 나누면 </a:t>
            </a:r>
            <a:r>
              <a:rPr lang="en-US" altLang="ko-KR" dirty="0"/>
              <a:t>300</a:t>
            </a:r>
            <a:r>
              <a:rPr lang="ko-KR" altLang="en-US" dirty="0"/>
              <a:t>개의 채보 조각 생성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채보 조각에 대하여 </a:t>
            </a:r>
            <a:r>
              <a:rPr lang="en-US" altLang="ko-KR" dirty="0"/>
              <a:t>density &amp; distance to hit</a:t>
            </a:r>
            <a:r>
              <a:rPr lang="ko-KR" altLang="en-US" dirty="0"/>
              <a:t>의 값을 계산</a:t>
            </a:r>
            <a:endParaRPr lang="en-US" altLang="ko-KR" dirty="0"/>
          </a:p>
          <a:p>
            <a:r>
              <a:rPr lang="ko-KR" altLang="en-US" dirty="0"/>
              <a:t>제일 값이 큰 순서대로 큰 가중치 부여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sum</a:t>
            </a:r>
          </a:p>
          <a:p>
            <a:pPr marL="0" indent="0">
              <a:buNone/>
            </a:pPr>
            <a:r>
              <a:rPr lang="ko-KR" altLang="en-US" dirty="0"/>
              <a:t>이때 가중치는 갈수록 </a:t>
            </a:r>
            <a:r>
              <a:rPr lang="en-US" altLang="ko-KR" dirty="0"/>
              <a:t>10%(arbitrary)</a:t>
            </a:r>
            <a:r>
              <a:rPr lang="ko-KR" altLang="en-US" dirty="0"/>
              <a:t>씩 감소함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5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238FB4-3F5F-4E21-989B-A4FC9D534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0365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879394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00292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055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채보조각 </a:t>
                      </a:r>
                      <a:r>
                        <a:rPr lang="ko-KR" altLang="en-US" dirty="0" err="1"/>
                        <a:t>체력값</a:t>
                      </a:r>
                      <a:r>
                        <a:rPr lang="ko-KR" altLang="en-US" dirty="0"/>
                        <a:t> 내림차순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weight (decayed)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8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29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413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51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91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8.39808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29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59.93408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63656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0F6AE13-E329-4EF2-9389-03222111715E}"/>
              </a:ext>
            </a:extLst>
          </p:cNvPr>
          <p:cNvSpPr/>
          <p:nvPr/>
        </p:nvSpPr>
        <p:spPr>
          <a:xfrm>
            <a:off x="7952763" y="4556442"/>
            <a:ext cx="629174" cy="905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EEAAD60-F312-4E97-A0F8-DAFF9238B146}"/>
              </a:ext>
            </a:extLst>
          </p:cNvPr>
          <p:cNvSpPr/>
          <p:nvPr/>
        </p:nvSpPr>
        <p:spPr>
          <a:xfrm>
            <a:off x="5637402" y="5596883"/>
            <a:ext cx="5251508" cy="79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24.1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A3656-6004-47F7-B7D3-7894C69EAC56}"/>
              </a:ext>
            </a:extLst>
          </p:cNvPr>
          <p:cNvSpPr/>
          <p:nvPr/>
        </p:nvSpPr>
        <p:spPr>
          <a:xfrm>
            <a:off x="8581937" y="4850553"/>
            <a:ext cx="2175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times some weight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AB14569-CC9B-4F40-85DB-19C39B58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Way to treat all charts fairly about </a:t>
            </a:r>
            <a:r>
              <a:rPr lang="en-US" altLang="ko-KR" b="1" i="1" dirty="0"/>
              <a:t>strain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2336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1178</Words>
  <Application>Microsoft Office PowerPoint</Application>
  <PresentationFormat>와이드스크린</PresentationFormat>
  <Paragraphs>236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Cambria Math</vt:lpstr>
      <vt:lpstr>Wingdings</vt:lpstr>
      <vt:lpstr>Office 테마</vt:lpstr>
      <vt:lpstr>ugrp_sdvx</vt:lpstr>
      <vt:lpstr>현재 접근법</vt:lpstr>
      <vt:lpstr>feature(난이도 요소) 상정</vt:lpstr>
      <vt:lpstr>체력 난이도에 대한 고찰</vt:lpstr>
      <vt:lpstr>hold strain must be decay</vt:lpstr>
      <vt:lpstr>PowerPoint 프레젠테이션</vt:lpstr>
      <vt:lpstr>동시타는 수치 감쇠시켜야 마땅함</vt:lpstr>
      <vt:lpstr>Way to treat all charts fairly about strain</vt:lpstr>
      <vt:lpstr>Way to treat all charts fairly about strain</vt:lpstr>
      <vt:lpstr>gradient descent</vt:lpstr>
      <vt:lpstr>목표</vt:lpstr>
      <vt:lpstr>PowerPoint 프레젠테이션</vt:lpstr>
      <vt:lpstr>training set</vt:lpstr>
      <vt:lpstr>PowerPoint 프레젠테이션</vt:lpstr>
      <vt:lpstr>가독성 난이도에 대한 고찰</vt:lpstr>
      <vt:lpstr>PowerPoint 프레젠테이션</vt:lpstr>
      <vt:lpstr>변속</vt:lpstr>
      <vt:lpstr>짚고 넘어갈 점</vt:lpstr>
      <vt:lpstr>need to implement</vt:lpstr>
      <vt:lpstr>need to implement</vt:lpstr>
      <vt:lpstr>coding flow (github.com/hndada/ugrp)</vt:lpstr>
      <vt:lpstr>PowerPoint 프레젠테이션</vt:lpstr>
      <vt:lpstr>PowerPoint 프레젠테이션</vt:lpstr>
      <vt:lpstr>python file, (or function) (일련으로 실행됨)</vt:lpstr>
      <vt:lpstr>연구 동기</vt:lpstr>
      <vt:lpstr>연구 일정 및 방향</vt:lpstr>
      <vt:lpstr>타 게임 난이도요소 (memo)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ugrp_sdvx</dc:title>
  <dc:creator>정 다훈</dc:creator>
  <cp:lastModifiedBy>정 다훈</cp:lastModifiedBy>
  <cp:revision>10</cp:revision>
  <dcterms:created xsi:type="dcterms:W3CDTF">2018-08-05T00:52:46Z</dcterms:created>
  <dcterms:modified xsi:type="dcterms:W3CDTF">2018-08-06T02:45:59Z</dcterms:modified>
</cp:coreProperties>
</file>