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8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32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3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0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E566-62E9-478A-A36E-3EBE6935E077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F8E5DB-A350-4579-8114-C010E6B7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9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야구게임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2020180044</a:t>
            </a:r>
          </a:p>
          <a:p>
            <a:r>
              <a:rPr lang="ko-KR" altLang="en-US" dirty="0" err="1" smtClean="0"/>
              <a:t>현대윤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 메카닉과 재미 요소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플레이어가 직접 </a:t>
            </a:r>
            <a:r>
              <a:rPr lang="ko-KR" altLang="en-US" dirty="0" err="1" smtClean="0"/>
              <a:t>공격팀이</a:t>
            </a:r>
            <a:r>
              <a:rPr lang="ko-KR" altLang="en-US" dirty="0" smtClean="0"/>
              <a:t> 되어 타자 플레이어를 조작해 타이밍에 맞게 공을 쳤을 때의 재미와 자신의 팀의 상황과 투수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의 공의 방향을 보고 공을 쳐야 할지 그냥 다음 공을 기다릴 지의 판단에 따라 게임의 흐름이 바뀌는 재미요소가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1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장면</a:t>
            </a:r>
            <a:r>
              <a:rPr lang="en-US" altLang="ko-KR" dirty="0" smtClean="0"/>
              <a:t>1(</a:t>
            </a:r>
            <a:r>
              <a:rPr lang="ko-KR" altLang="en-US" dirty="0" smtClean="0"/>
              <a:t>타자가 공격할 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840365" cy="4028510"/>
          </a:xfrm>
        </p:spPr>
      </p:pic>
    </p:spTree>
    <p:extLst>
      <p:ext uri="{BB962C8B-B14F-4D97-AF65-F5344CB8AC3E}">
        <p14:creationId xmlns:p14="http://schemas.microsoft.com/office/powerpoint/2010/main" val="32074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장면</a:t>
            </a:r>
            <a:r>
              <a:rPr lang="en-US" altLang="ko-KR" dirty="0" smtClean="0"/>
              <a:t>2(</a:t>
            </a:r>
            <a:r>
              <a:rPr lang="ko-KR" altLang="en-US" dirty="0" smtClean="0"/>
              <a:t>공을 친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603332"/>
            <a:ext cx="8505174" cy="3858262"/>
          </a:xfrm>
        </p:spPr>
      </p:pic>
    </p:spTree>
    <p:extLst>
      <p:ext uri="{BB962C8B-B14F-4D97-AF65-F5344CB8AC3E}">
        <p14:creationId xmlns:p14="http://schemas.microsoft.com/office/powerpoint/2010/main" val="38124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82038"/>
          </a:xfrm>
        </p:spPr>
        <p:txBody>
          <a:bodyPr/>
          <a:lstStyle/>
          <a:p>
            <a:r>
              <a:rPr lang="ko-KR" altLang="en-US" dirty="0" err="1"/>
              <a:t>개</a:t>
            </a:r>
            <a:r>
              <a:rPr lang="ko-KR" altLang="en-US" dirty="0" err="1" smtClean="0"/>
              <a:t>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장면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에서의 투수와 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야구공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투수가 던진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애니메이션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장면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타자가 공을 쳤을 때 날아가는 야구공</a:t>
            </a:r>
            <a:r>
              <a:rPr lang="ko-KR" altLang="en-US" dirty="0"/>
              <a:t>과</a:t>
            </a:r>
            <a:r>
              <a:rPr lang="ko-KR" altLang="en-US" dirty="0" smtClean="0"/>
              <a:t> 못 쳤을 때 포수 반응 구현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타자가 공을 쳤을 때 장면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탑뷰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에서의 공의 이동 구현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/>
              <a:t> 타자가 공을 </a:t>
            </a:r>
            <a:r>
              <a:rPr lang="ko-KR" altLang="en-US" dirty="0" smtClean="0"/>
              <a:t>친 후 장면</a:t>
            </a:r>
            <a:r>
              <a:rPr lang="en-US" altLang="ko-KR" dirty="0" smtClean="0"/>
              <a:t>2</a:t>
            </a:r>
            <a:r>
              <a:rPr lang="en-US" altLang="ko-KR" dirty="0"/>
              <a:t> (</a:t>
            </a:r>
            <a:r>
              <a:rPr lang="ko-KR" altLang="en-US" dirty="0" err="1"/>
              <a:t>탑뷰</a:t>
            </a:r>
            <a:r>
              <a:rPr lang="en-US" altLang="ko-KR" dirty="0"/>
              <a:t>) </a:t>
            </a:r>
            <a:r>
              <a:rPr lang="ko-KR" altLang="en-US" dirty="0" smtClean="0"/>
              <a:t>에서의 타자의 달리는 모션 및 </a:t>
            </a:r>
            <a:r>
              <a:rPr lang="ko-KR" altLang="en-US" dirty="0" err="1" smtClean="0"/>
              <a:t>공격팀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/>
              <a:t> 타자가 공을 친 후 장면</a:t>
            </a:r>
            <a:r>
              <a:rPr lang="en-US" altLang="ko-KR" dirty="0" smtClean="0"/>
              <a:t>2</a:t>
            </a:r>
            <a:r>
              <a:rPr lang="en-US" altLang="ko-KR" dirty="0"/>
              <a:t> (</a:t>
            </a:r>
            <a:r>
              <a:rPr lang="ko-KR" altLang="en-US" dirty="0" err="1"/>
              <a:t>탑뷰</a:t>
            </a:r>
            <a:r>
              <a:rPr lang="en-US" altLang="ko-KR" dirty="0"/>
              <a:t>) </a:t>
            </a:r>
            <a:r>
              <a:rPr lang="ko-KR" altLang="en-US" dirty="0" smtClean="0"/>
              <a:t>에서의 </a:t>
            </a:r>
            <a:r>
              <a:rPr lang="ko-KR" altLang="en-US" dirty="0" err="1"/>
              <a:t>수비팀</a:t>
            </a:r>
            <a:r>
              <a:rPr lang="ko-KR" altLang="en-US" dirty="0"/>
              <a:t> </a:t>
            </a:r>
            <a:r>
              <a:rPr lang="en-US" altLang="ko-KR" dirty="0" err="1"/>
              <a:t>ai</a:t>
            </a:r>
            <a:r>
              <a:rPr lang="ko-KR" altLang="en-US" dirty="0"/>
              <a:t>구현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수비팀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r>
              <a:rPr lang="en-US" altLang="ko-KR" dirty="0"/>
              <a:t>: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점수판구현</a:t>
            </a:r>
            <a:r>
              <a:rPr lang="en-US" altLang="ko-KR" dirty="0" smtClean="0"/>
              <a:t>, </a:t>
            </a:r>
            <a:r>
              <a:rPr lang="ko-KR" altLang="en-US" dirty="0"/>
              <a:t>추가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167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2DGP프로젝트 야구게임</vt:lpstr>
      <vt:lpstr>핵심 메카닉과 재미 요소</vt:lpstr>
      <vt:lpstr>플레이 장면1(타자가 공격할 때) </vt:lpstr>
      <vt:lpstr>플레이 장면2(공을 친 후)</vt:lpstr>
      <vt:lpstr>개발일정</vt:lpstr>
    </vt:vector>
  </TitlesOfParts>
  <Company>대한산업안전협회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야구게임</dc:title>
  <dc:creator>y540-15</dc:creator>
  <cp:lastModifiedBy>y540-15</cp:lastModifiedBy>
  <cp:revision>13</cp:revision>
  <dcterms:created xsi:type="dcterms:W3CDTF">2023-10-13T11:49:52Z</dcterms:created>
  <dcterms:modified xsi:type="dcterms:W3CDTF">2023-10-14T05:58:56Z</dcterms:modified>
</cp:coreProperties>
</file>