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54588" cy="3430588"/>
  <p:notesSz cx="6858000" cy="9144000"/>
  <p:defaultTextStyle>
    <a:defPPr>
      <a:defRPr lang="en-US"/>
    </a:defPPr>
    <a:lvl1pPr marL="0" algn="l" defTabSz="4791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9573" algn="l" defTabSz="4791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9146" algn="l" defTabSz="4791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18718" algn="l" defTabSz="4791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58291" algn="l" defTabSz="4791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97864" algn="l" defTabSz="4791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37437" algn="l" defTabSz="4791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77010" algn="l" defTabSz="4791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16582" algn="l" defTabSz="4791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882" y="-702"/>
      </p:cViewPr>
      <p:guideLst>
        <p:guide orient="horz" pos="1081"/>
        <p:guide pos="15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594" y="1065706"/>
            <a:ext cx="4211400" cy="7353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188" y="1944000"/>
            <a:ext cx="3468212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7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6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2076" y="137383"/>
            <a:ext cx="1114782" cy="2927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730" y="137383"/>
            <a:ext cx="3261770" cy="2927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8" y="2204471"/>
            <a:ext cx="4211400" cy="68135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378" y="1454030"/>
            <a:ext cx="4211400" cy="750441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957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914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1871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5829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9786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3743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7701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91658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730" y="800471"/>
            <a:ext cx="2188276" cy="226403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8582" y="800471"/>
            <a:ext cx="2188276" cy="226403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29" y="767912"/>
            <a:ext cx="2189137" cy="320029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39573" indent="0">
              <a:buNone/>
              <a:defRPr sz="1000" b="1"/>
            </a:lvl2pPr>
            <a:lvl3pPr marL="479146" indent="0">
              <a:buNone/>
              <a:defRPr sz="900" b="1"/>
            </a:lvl3pPr>
            <a:lvl4pPr marL="718718" indent="0">
              <a:buNone/>
              <a:defRPr sz="800" b="1"/>
            </a:lvl4pPr>
            <a:lvl5pPr marL="958291" indent="0">
              <a:buNone/>
              <a:defRPr sz="800" b="1"/>
            </a:lvl5pPr>
            <a:lvl6pPr marL="1197864" indent="0">
              <a:buNone/>
              <a:defRPr sz="800" b="1"/>
            </a:lvl6pPr>
            <a:lvl7pPr marL="1437437" indent="0">
              <a:buNone/>
              <a:defRPr sz="800" b="1"/>
            </a:lvl7pPr>
            <a:lvl8pPr marL="1677010" indent="0">
              <a:buNone/>
              <a:defRPr sz="800" b="1"/>
            </a:lvl8pPr>
            <a:lvl9pPr marL="191658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729" y="1087941"/>
            <a:ext cx="2189137" cy="1976559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16862" y="767912"/>
            <a:ext cx="2189997" cy="320029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39573" indent="0">
              <a:buNone/>
              <a:defRPr sz="1000" b="1"/>
            </a:lvl2pPr>
            <a:lvl3pPr marL="479146" indent="0">
              <a:buNone/>
              <a:defRPr sz="900" b="1"/>
            </a:lvl3pPr>
            <a:lvl4pPr marL="718718" indent="0">
              <a:buNone/>
              <a:defRPr sz="800" b="1"/>
            </a:lvl4pPr>
            <a:lvl5pPr marL="958291" indent="0">
              <a:buNone/>
              <a:defRPr sz="800" b="1"/>
            </a:lvl5pPr>
            <a:lvl6pPr marL="1197864" indent="0">
              <a:buNone/>
              <a:defRPr sz="800" b="1"/>
            </a:lvl6pPr>
            <a:lvl7pPr marL="1437437" indent="0">
              <a:buNone/>
              <a:defRPr sz="800" b="1"/>
            </a:lvl7pPr>
            <a:lvl8pPr marL="1677010" indent="0">
              <a:buNone/>
              <a:defRPr sz="800" b="1"/>
            </a:lvl8pPr>
            <a:lvl9pPr marL="191658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16862" y="1087941"/>
            <a:ext cx="2189997" cy="1976559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30" y="136588"/>
            <a:ext cx="1630025" cy="58129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106" y="136588"/>
            <a:ext cx="2769752" cy="2927912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730" y="717882"/>
            <a:ext cx="1630025" cy="2346618"/>
          </a:xfrm>
        </p:spPr>
        <p:txBody>
          <a:bodyPr/>
          <a:lstStyle>
            <a:lvl1pPr marL="0" indent="0">
              <a:buNone/>
              <a:defRPr sz="700"/>
            </a:lvl1pPr>
            <a:lvl2pPr marL="239573" indent="0">
              <a:buNone/>
              <a:defRPr sz="600"/>
            </a:lvl2pPr>
            <a:lvl3pPr marL="479146" indent="0">
              <a:buNone/>
              <a:defRPr sz="500"/>
            </a:lvl3pPr>
            <a:lvl4pPr marL="718718" indent="0">
              <a:buNone/>
              <a:defRPr sz="500"/>
            </a:lvl4pPr>
            <a:lvl5pPr marL="958291" indent="0">
              <a:buNone/>
              <a:defRPr sz="500"/>
            </a:lvl5pPr>
            <a:lvl6pPr marL="1197864" indent="0">
              <a:buNone/>
              <a:defRPr sz="500"/>
            </a:lvl6pPr>
            <a:lvl7pPr marL="1437437" indent="0">
              <a:buNone/>
              <a:defRPr sz="500"/>
            </a:lvl7pPr>
            <a:lvl8pPr marL="1677010" indent="0">
              <a:buNone/>
              <a:defRPr sz="500"/>
            </a:lvl8pPr>
            <a:lvl9pPr marL="191658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34" y="2401412"/>
            <a:ext cx="2972753" cy="2835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134" y="306529"/>
            <a:ext cx="2972753" cy="2058353"/>
          </a:xfrm>
        </p:spPr>
        <p:txBody>
          <a:bodyPr/>
          <a:lstStyle>
            <a:lvl1pPr marL="0" indent="0">
              <a:buNone/>
              <a:defRPr sz="1700"/>
            </a:lvl1pPr>
            <a:lvl2pPr marL="239573" indent="0">
              <a:buNone/>
              <a:defRPr sz="1500"/>
            </a:lvl2pPr>
            <a:lvl3pPr marL="479146" indent="0">
              <a:buNone/>
              <a:defRPr sz="1300"/>
            </a:lvl3pPr>
            <a:lvl4pPr marL="718718" indent="0">
              <a:buNone/>
              <a:defRPr sz="1000"/>
            </a:lvl4pPr>
            <a:lvl5pPr marL="958291" indent="0">
              <a:buNone/>
              <a:defRPr sz="1000"/>
            </a:lvl5pPr>
            <a:lvl6pPr marL="1197864" indent="0">
              <a:buNone/>
              <a:defRPr sz="1000"/>
            </a:lvl6pPr>
            <a:lvl7pPr marL="1437437" indent="0">
              <a:buNone/>
              <a:defRPr sz="1000"/>
            </a:lvl7pPr>
            <a:lvl8pPr marL="1677010" indent="0">
              <a:buNone/>
              <a:defRPr sz="1000"/>
            </a:lvl8pPr>
            <a:lvl9pPr marL="1916582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134" y="2684912"/>
            <a:ext cx="2972753" cy="402617"/>
          </a:xfrm>
        </p:spPr>
        <p:txBody>
          <a:bodyPr/>
          <a:lstStyle>
            <a:lvl1pPr marL="0" indent="0">
              <a:buNone/>
              <a:defRPr sz="700"/>
            </a:lvl1pPr>
            <a:lvl2pPr marL="239573" indent="0">
              <a:buNone/>
              <a:defRPr sz="600"/>
            </a:lvl2pPr>
            <a:lvl3pPr marL="479146" indent="0">
              <a:buNone/>
              <a:defRPr sz="500"/>
            </a:lvl3pPr>
            <a:lvl4pPr marL="718718" indent="0">
              <a:buNone/>
              <a:defRPr sz="500"/>
            </a:lvl4pPr>
            <a:lvl5pPr marL="958291" indent="0">
              <a:buNone/>
              <a:defRPr sz="500"/>
            </a:lvl5pPr>
            <a:lvl6pPr marL="1197864" indent="0">
              <a:buNone/>
              <a:defRPr sz="500"/>
            </a:lvl6pPr>
            <a:lvl7pPr marL="1437437" indent="0">
              <a:buNone/>
              <a:defRPr sz="500"/>
            </a:lvl7pPr>
            <a:lvl8pPr marL="1677010" indent="0">
              <a:buNone/>
              <a:defRPr sz="500"/>
            </a:lvl8pPr>
            <a:lvl9pPr marL="191658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730" y="137382"/>
            <a:ext cx="4459129" cy="571765"/>
          </a:xfrm>
          <a:prstGeom prst="rect">
            <a:avLst/>
          </a:prstGeom>
        </p:spPr>
        <p:txBody>
          <a:bodyPr vert="horz" lIns="47915" tIns="23957" rIns="47915" bIns="239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30" y="800471"/>
            <a:ext cx="4459129" cy="2264030"/>
          </a:xfrm>
          <a:prstGeom prst="rect">
            <a:avLst/>
          </a:prstGeom>
        </p:spPr>
        <p:txBody>
          <a:bodyPr vert="horz" lIns="47915" tIns="23957" rIns="47915" bIns="239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729" y="3179647"/>
            <a:ext cx="1156071" cy="182647"/>
          </a:xfrm>
          <a:prstGeom prst="rect">
            <a:avLst/>
          </a:prstGeom>
        </p:spPr>
        <p:txBody>
          <a:bodyPr vert="horz" lIns="47915" tIns="23957" rIns="47915" bIns="2395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2818" y="3179647"/>
            <a:ext cx="1568953" cy="182647"/>
          </a:xfrm>
          <a:prstGeom prst="rect">
            <a:avLst/>
          </a:prstGeom>
        </p:spPr>
        <p:txBody>
          <a:bodyPr vert="horz" lIns="47915" tIns="23957" rIns="47915" bIns="2395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0788" y="3179647"/>
            <a:ext cx="1156071" cy="182647"/>
          </a:xfrm>
          <a:prstGeom prst="rect">
            <a:avLst/>
          </a:prstGeom>
        </p:spPr>
        <p:txBody>
          <a:bodyPr vert="horz" lIns="47915" tIns="23957" rIns="47915" bIns="2395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9146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680" indent="-179680" algn="l" defTabSz="47914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9306" indent="-149733" algn="l" defTabSz="47914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98932" indent="-119786" algn="l" defTabSz="47914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38505" indent="-119786" algn="l" defTabSz="479146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8078" indent="-119786" algn="l" defTabSz="479146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17650" indent="-119786" algn="l" defTabSz="47914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57223" indent="-119786" algn="l" defTabSz="47914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6796" indent="-119786" algn="l" defTabSz="47914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36369" indent="-119786" algn="l" defTabSz="47914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14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73" algn="l" defTabSz="47914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9146" algn="l" defTabSz="47914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18718" algn="l" defTabSz="47914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8291" algn="l" defTabSz="47914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97864" algn="l" defTabSz="47914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37437" algn="l" defTabSz="47914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77010" algn="l" defTabSz="47914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16582" algn="l" defTabSz="47914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73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Collister Keith</dc:creator>
  <cp:lastModifiedBy>Collister Keith</cp:lastModifiedBy>
  <cp:revision>1</cp:revision>
  <dcterms:created xsi:type="dcterms:W3CDTF">2006-08-16T00:00:00Z</dcterms:created>
  <dcterms:modified xsi:type="dcterms:W3CDTF">2015-11-10T13:47:47Z</dcterms:modified>
</cp:coreProperties>
</file>