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30240288" cy="42840275"/>
  <p:notesSz cx="14071600" cy="20104100"/>
  <p:defaultTextStyle>
    <a:defPPr>
      <a:defRPr lang="vi-VN"/>
    </a:defPPr>
    <a:lvl1pPr marL="0" algn="l" defTabSz="1955262" rtl="0" eaLnBrk="1" latinLnBrk="0" hangingPunct="1">
      <a:defRPr sz="3849" kern="1200">
        <a:solidFill>
          <a:schemeClr val="tx1"/>
        </a:solidFill>
        <a:latin typeface="+mn-lt"/>
        <a:ea typeface="+mn-ea"/>
        <a:cs typeface="+mn-cs"/>
      </a:defRPr>
    </a:lvl1pPr>
    <a:lvl2pPr marL="977631" algn="l" defTabSz="1955262" rtl="0" eaLnBrk="1" latinLnBrk="0" hangingPunct="1">
      <a:defRPr sz="3849" kern="1200">
        <a:solidFill>
          <a:schemeClr val="tx1"/>
        </a:solidFill>
        <a:latin typeface="+mn-lt"/>
        <a:ea typeface="+mn-ea"/>
        <a:cs typeface="+mn-cs"/>
      </a:defRPr>
    </a:lvl2pPr>
    <a:lvl3pPr marL="1955262" algn="l" defTabSz="1955262" rtl="0" eaLnBrk="1" latinLnBrk="0" hangingPunct="1">
      <a:defRPr sz="3849" kern="1200">
        <a:solidFill>
          <a:schemeClr val="tx1"/>
        </a:solidFill>
        <a:latin typeface="+mn-lt"/>
        <a:ea typeface="+mn-ea"/>
        <a:cs typeface="+mn-cs"/>
      </a:defRPr>
    </a:lvl3pPr>
    <a:lvl4pPr marL="2932892" algn="l" defTabSz="1955262" rtl="0" eaLnBrk="1" latinLnBrk="0" hangingPunct="1">
      <a:defRPr sz="3849" kern="1200">
        <a:solidFill>
          <a:schemeClr val="tx1"/>
        </a:solidFill>
        <a:latin typeface="+mn-lt"/>
        <a:ea typeface="+mn-ea"/>
        <a:cs typeface="+mn-cs"/>
      </a:defRPr>
    </a:lvl4pPr>
    <a:lvl5pPr marL="3910523" algn="l" defTabSz="1955262" rtl="0" eaLnBrk="1" latinLnBrk="0" hangingPunct="1">
      <a:defRPr sz="3849" kern="1200">
        <a:solidFill>
          <a:schemeClr val="tx1"/>
        </a:solidFill>
        <a:latin typeface="+mn-lt"/>
        <a:ea typeface="+mn-ea"/>
        <a:cs typeface="+mn-cs"/>
      </a:defRPr>
    </a:lvl5pPr>
    <a:lvl6pPr marL="4888154" algn="l" defTabSz="1955262" rtl="0" eaLnBrk="1" latinLnBrk="0" hangingPunct="1">
      <a:defRPr sz="3849" kern="1200">
        <a:solidFill>
          <a:schemeClr val="tx1"/>
        </a:solidFill>
        <a:latin typeface="+mn-lt"/>
        <a:ea typeface="+mn-ea"/>
        <a:cs typeface="+mn-cs"/>
      </a:defRPr>
    </a:lvl6pPr>
    <a:lvl7pPr marL="5865785" algn="l" defTabSz="1955262" rtl="0" eaLnBrk="1" latinLnBrk="0" hangingPunct="1">
      <a:defRPr sz="3849" kern="1200">
        <a:solidFill>
          <a:schemeClr val="tx1"/>
        </a:solidFill>
        <a:latin typeface="+mn-lt"/>
        <a:ea typeface="+mn-ea"/>
        <a:cs typeface="+mn-cs"/>
      </a:defRPr>
    </a:lvl7pPr>
    <a:lvl8pPr marL="6843415" algn="l" defTabSz="1955262" rtl="0" eaLnBrk="1" latinLnBrk="0" hangingPunct="1">
      <a:defRPr sz="3849" kern="1200">
        <a:solidFill>
          <a:schemeClr val="tx1"/>
        </a:solidFill>
        <a:latin typeface="+mn-lt"/>
        <a:ea typeface="+mn-ea"/>
        <a:cs typeface="+mn-cs"/>
      </a:defRPr>
    </a:lvl8pPr>
    <a:lvl9pPr marL="7821046" algn="l" defTabSz="1955262" rtl="0" eaLnBrk="1" latinLnBrk="0" hangingPunct="1">
      <a:defRPr sz="384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37" userDrawn="1">
          <p15:clr>
            <a:srgbClr val="A4A3A4"/>
          </p15:clr>
        </p15:guide>
        <p15:guide id="2" pos="464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enChom" initials="K" lastIdx="2" clrIdx="0">
    <p:extLst>
      <p:ext uri="{19B8F6BF-5375-455C-9EA6-DF929625EA0E}">
        <p15:presenceInfo xmlns:p15="http://schemas.microsoft.com/office/powerpoint/2012/main" userId="9839de148a4bd00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DBEC"/>
    <a:srgbClr val="EFF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 autoAdjust="0"/>
    <p:restoredTop sz="94660"/>
  </p:normalViewPr>
  <p:slideViewPr>
    <p:cSldViewPr>
      <p:cViewPr>
        <p:scale>
          <a:sx n="25" d="100"/>
          <a:sy n="25" d="100"/>
        </p:scale>
        <p:origin x="1122" y="-1782"/>
      </p:cViewPr>
      <p:guideLst>
        <p:guide orient="horz" pos="6137"/>
        <p:guide pos="464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ễn Thị Mỹ Bình" userId="562aefc3-1208-402e-a1ff-a8a31d320c85" providerId="ADAL" clId="{FDD6F2C1-E7ED-457C-9DE6-5C230FEB97BD}"/>
    <pc:docChg chg="custSel modSld">
      <pc:chgData name="Nguyễn Thị Mỹ Bình" userId="562aefc3-1208-402e-a1ff-a8a31d320c85" providerId="ADAL" clId="{FDD6F2C1-E7ED-457C-9DE6-5C230FEB97BD}" dt="2024-05-02T02:00:48.898" v="2" actId="1076"/>
      <pc:docMkLst>
        <pc:docMk/>
      </pc:docMkLst>
      <pc:sldChg chg="delSp modSp mod">
        <pc:chgData name="Nguyễn Thị Mỹ Bình" userId="562aefc3-1208-402e-a1ff-a8a31d320c85" providerId="ADAL" clId="{FDD6F2C1-E7ED-457C-9DE6-5C230FEB97BD}" dt="2024-05-02T02:00:48.898" v="2" actId="1076"/>
        <pc:sldMkLst>
          <pc:docMk/>
          <pc:sldMk cId="0" sldId="256"/>
        </pc:sldMkLst>
        <pc:picChg chg="del">
          <ac:chgData name="Nguyễn Thị Mỹ Bình" userId="562aefc3-1208-402e-a1ff-a8a31d320c85" providerId="ADAL" clId="{FDD6F2C1-E7ED-457C-9DE6-5C230FEB97BD}" dt="2024-05-02T02:00:43.040" v="0" actId="478"/>
          <ac:picMkLst>
            <pc:docMk/>
            <pc:sldMk cId="0" sldId="256"/>
            <ac:picMk id="5" creationId="{00000000-0000-0000-0000-000000000000}"/>
          </ac:picMkLst>
        </pc:picChg>
        <pc:picChg chg="mod">
          <ac:chgData name="Nguyễn Thị Mỹ Bình" userId="562aefc3-1208-402e-a1ff-a8a31d320c85" providerId="ADAL" clId="{FDD6F2C1-E7ED-457C-9DE6-5C230FEB97BD}" dt="2024-05-02T02:00:48.898" v="2" actId="1076"/>
          <ac:picMkLst>
            <pc:docMk/>
            <pc:sldMk cId="0" sldId="256"/>
            <ac:picMk id="46" creationId="{00000000-0000-0000-0000-000000000000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5-18T16:10:11.765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  <p:cm authorId="1" dt="2024-05-18T16:26:45.762" idx="2">
    <p:pos x="106" y="106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097588" cy="1008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970838" y="0"/>
            <a:ext cx="6097587" cy="1008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E2DED0-B2A0-44B8-A846-EC9840A790D3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641850" y="2513013"/>
            <a:ext cx="4787900" cy="6784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406525" y="9675813"/>
            <a:ext cx="11258550" cy="791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9096038"/>
            <a:ext cx="6097588" cy="1008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970838" y="19096038"/>
            <a:ext cx="6097587" cy="1008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88922-E641-4257-824D-67507A40B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61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88922-E641-4257-824D-67507A40BD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11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69045" y="13280486"/>
            <a:ext cx="25715845" cy="6848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538090" y="23990555"/>
            <a:ext cx="2117775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319589" y="484060"/>
            <a:ext cx="18780090" cy="1459310"/>
          </a:xfrm>
        </p:spPr>
        <p:txBody>
          <a:bodyPr lIns="0" tIns="0" rIns="0" bIns="0"/>
          <a:lstStyle>
            <a:lvl1pPr>
              <a:defRPr sz="9483" b="1" i="0">
                <a:solidFill>
                  <a:srgbClr val="3A383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319589" y="484060"/>
            <a:ext cx="18780090" cy="1459310"/>
          </a:xfrm>
        </p:spPr>
        <p:txBody>
          <a:bodyPr lIns="0" tIns="0" rIns="0" bIns="0"/>
          <a:lstStyle>
            <a:lvl1pPr>
              <a:defRPr sz="9483" b="1" i="0">
                <a:solidFill>
                  <a:srgbClr val="3A383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512696" y="9853264"/>
            <a:ext cx="1316046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5580776" y="9853264"/>
            <a:ext cx="1316046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319589" y="484060"/>
            <a:ext cx="18780090" cy="1459310"/>
          </a:xfrm>
        </p:spPr>
        <p:txBody>
          <a:bodyPr lIns="0" tIns="0" rIns="0" bIns="0"/>
          <a:lstStyle>
            <a:lvl1pPr>
              <a:defRPr sz="9483" b="1" i="0">
                <a:solidFill>
                  <a:srgbClr val="3A383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319589" y="484060"/>
            <a:ext cx="18780090" cy="6848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50" b="1" i="0">
                <a:solidFill>
                  <a:srgbClr val="3A383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12697" y="9853264"/>
            <a:ext cx="2722854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286338" y="39841459"/>
            <a:ext cx="9681259" cy="5923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512696" y="39841459"/>
            <a:ext cx="6958404" cy="5923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1782833" y="39841459"/>
            <a:ext cx="6958404" cy="5923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974247">
        <a:defRPr>
          <a:latin typeface="+mn-lt"/>
          <a:ea typeface="+mn-ea"/>
          <a:cs typeface="+mn-cs"/>
        </a:defRPr>
      </a:lvl2pPr>
      <a:lvl3pPr marL="1948495">
        <a:defRPr>
          <a:latin typeface="+mn-lt"/>
          <a:ea typeface="+mn-ea"/>
          <a:cs typeface="+mn-cs"/>
        </a:defRPr>
      </a:lvl3pPr>
      <a:lvl4pPr marL="2922742">
        <a:defRPr>
          <a:latin typeface="+mn-lt"/>
          <a:ea typeface="+mn-ea"/>
          <a:cs typeface="+mn-cs"/>
        </a:defRPr>
      </a:lvl4pPr>
      <a:lvl5pPr marL="3896990">
        <a:defRPr>
          <a:latin typeface="+mn-lt"/>
          <a:ea typeface="+mn-ea"/>
          <a:cs typeface="+mn-cs"/>
        </a:defRPr>
      </a:lvl5pPr>
      <a:lvl6pPr marL="4871237">
        <a:defRPr>
          <a:latin typeface="+mn-lt"/>
          <a:ea typeface="+mn-ea"/>
          <a:cs typeface="+mn-cs"/>
        </a:defRPr>
      </a:lvl6pPr>
      <a:lvl7pPr marL="5845485">
        <a:defRPr>
          <a:latin typeface="+mn-lt"/>
          <a:ea typeface="+mn-ea"/>
          <a:cs typeface="+mn-cs"/>
        </a:defRPr>
      </a:lvl7pPr>
      <a:lvl8pPr marL="6819732">
        <a:defRPr>
          <a:latin typeface="+mn-lt"/>
          <a:ea typeface="+mn-ea"/>
          <a:cs typeface="+mn-cs"/>
        </a:defRPr>
      </a:lvl8pPr>
      <a:lvl9pPr marL="779398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974247">
        <a:defRPr>
          <a:latin typeface="+mn-lt"/>
          <a:ea typeface="+mn-ea"/>
          <a:cs typeface="+mn-cs"/>
        </a:defRPr>
      </a:lvl2pPr>
      <a:lvl3pPr marL="1948495">
        <a:defRPr>
          <a:latin typeface="+mn-lt"/>
          <a:ea typeface="+mn-ea"/>
          <a:cs typeface="+mn-cs"/>
        </a:defRPr>
      </a:lvl3pPr>
      <a:lvl4pPr marL="2922742">
        <a:defRPr>
          <a:latin typeface="+mn-lt"/>
          <a:ea typeface="+mn-ea"/>
          <a:cs typeface="+mn-cs"/>
        </a:defRPr>
      </a:lvl4pPr>
      <a:lvl5pPr marL="3896990">
        <a:defRPr>
          <a:latin typeface="+mn-lt"/>
          <a:ea typeface="+mn-ea"/>
          <a:cs typeface="+mn-cs"/>
        </a:defRPr>
      </a:lvl5pPr>
      <a:lvl6pPr marL="4871237">
        <a:defRPr>
          <a:latin typeface="+mn-lt"/>
          <a:ea typeface="+mn-ea"/>
          <a:cs typeface="+mn-cs"/>
        </a:defRPr>
      </a:lvl6pPr>
      <a:lvl7pPr marL="5845485">
        <a:defRPr>
          <a:latin typeface="+mn-lt"/>
          <a:ea typeface="+mn-ea"/>
          <a:cs typeface="+mn-cs"/>
        </a:defRPr>
      </a:lvl7pPr>
      <a:lvl8pPr marL="6819732">
        <a:defRPr>
          <a:latin typeface="+mn-lt"/>
          <a:ea typeface="+mn-ea"/>
          <a:cs typeface="+mn-cs"/>
        </a:defRPr>
      </a:lvl8pPr>
      <a:lvl9pPr marL="779398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6046" y="1990389"/>
            <a:ext cx="20315433" cy="2834404"/>
          </a:xfrm>
          <a:prstGeom prst="rect">
            <a:avLst/>
          </a:prstGeom>
        </p:spPr>
        <p:txBody>
          <a:bodyPr vert="horz" wrap="square" lIns="0" tIns="190792" rIns="0" bIns="0" rtlCol="0">
            <a:spAutoFit/>
          </a:bodyPr>
          <a:lstStyle/>
          <a:p>
            <a:pPr marL="27062" marR="10825" algn="ctr">
              <a:lnSpc>
                <a:spcPts val="10292"/>
              </a:lnSpc>
              <a:spcBef>
                <a:spcPts val="1502"/>
              </a:spcBef>
            </a:pPr>
            <a:r>
              <a:rPr lang="en-US" sz="6600" spc="-1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WEB BÁN </a:t>
            </a:r>
            <a:r>
              <a:rPr lang="en-US" sz="6600" spc="-1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BÁNH CHO CỬA HÀNG DOLA - BAKERY</a:t>
            </a:r>
            <a:endParaRPr lang="en-US" sz="6600" spc="-1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99744" y="4869219"/>
            <a:ext cx="21640800" cy="1828069"/>
          </a:xfrm>
          <a:prstGeom prst="rect">
            <a:avLst/>
          </a:prstGeom>
        </p:spPr>
        <p:txBody>
          <a:bodyPr vert="horz" wrap="square" lIns="0" tIns="276038" rIns="0" bIns="0" rtlCol="0">
            <a:spAutoFit/>
          </a:bodyPr>
          <a:lstStyle/>
          <a:p>
            <a:pPr marL="54125" algn="ctr">
              <a:spcBef>
                <a:spcPts val="2171"/>
              </a:spcBef>
            </a:pP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Văn Huy</a:t>
            </a:r>
            <a:endParaRPr sz="6000" baseline="2469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4980" indent="-205674" algn="ctr">
              <a:lnSpc>
                <a:spcPts val="3439"/>
              </a:lnSpc>
              <a:spcBef>
                <a:spcPts val="1289"/>
              </a:spcBef>
              <a:buSzPct val="66666"/>
              <a:buAutoNum type="arabicPlain"/>
              <a:tabLst>
                <a:tab pos="296334" algn="l"/>
              </a:tabLst>
            </a:pPr>
            <a:r>
              <a:rPr lang="en-US" sz="4400" b="1" i="1" spc="-2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 ĐẠI HỌC CÔNG NGHIỆP HÀ NỘI</a:t>
            </a:r>
            <a:endParaRPr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78486" y="6828693"/>
            <a:ext cx="27567433" cy="243564"/>
          </a:xfrm>
          <a:custGeom>
            <a:avLst/>
            <a:gdLst/>
            <a:ahLst/>
            <a:cxnLst/>
            <a:rect l="l" t="t" r="r" b="b"/>
            <a:pathLst>
              <a:path w="12936855" h="114300">
                <a:moveTo>
                  <a:pt x="12917337" y="0"/>
                </a:moveTo>
                <a:lnTo>
                  <a:pt x="19007" y="0"/>
                </a:lnTo>
                <a:lnTo>
                  <a:pt x="11609" y="1493"/>
                </a:lnTo>
                <a:lnTo>
                  <a:pt x="5567" y="5567"/>
                </a:lnTo>
                <a:lnTo>
                  <a:pt x="1493" y="11609"/>
                </a:lnTo>
                <a:lnTo>
                  <a:pt x="0" y="19007"/>
                </a:lnTo>
                <a:lnTo>
                  <a:pt x="0" y="95036"/>
                </a:lnTo>
                <a:lnTo>
                  <a:pt x="1493" y="102434"/>
                </a:lnTo>
                <a:lnTo>
                  <a:pt x="5567" y="108476"/>
                </a:lnTo>
                <a:lnTo>
                  <a:pt x="11609" y="112550"/>
                </a:lnTo>
                <a:lnTo>
                  <a:pt x="19007" y="114044"/>
                </a:lnTo>
                <a:lnTo>
                  <a:pt x="12917337" y="114044"/>
                </a:lnTo>
                <a:lnTo>
                  <a:pt x="12924735" y="112550"/>
                </a:lnTo>
                <a:lnTo>
                  <a:pt x="12930777" y="108476"/>
                </a:lnTo>
                <a:lnTo>
                  <a:pt x="12934851" y="102434"/>
                </a:lnTo>
                <a:lnTo>
                  <a:pt x="12936344" y="95036"/>
                </a:lnTo>
                <a:lnTo>
                  <a:pt x="12936344" y="19007"/>
                </a:lnTo>
                <a:lnTo>
                  <a:pt x="12934851" y="11609"/>
                </a:lnTo>
                <a:lnTo>
                  <a:pt x="12930777" y="5567"/>
                </a:lnTo>
                <a:lnTo>
                  <a:pt x="12924735" y="1493"/>
                </a:lnTo>
                <a:lnTo>
                  <a:pt x="12917337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/>
          <a:lstStyle/>
          <a:p>
            <a:endParaRPr sz="8202" dirty="0">
              <a:solidFill>
                <a:schemeClr val="accent1"/>
              </a:solidFill>
              <a:highlight>
                <a:srgbClr val="0000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06902" y="38336537"/>
            <a:ext cx="27567433" cy="242209"/>
          </a:xfrm>
          <a:custGeom>
            <a:avLst/>
            <a:gdLst/>
            <a:ahLst/>
            <a:cxnLst/>
            <a:rect l="l" t="t" r="r" b="b"/>
            <a:pathLst>
              <a:path w="12936855" h="113665">
                <a:moveTo>
                  <a:pt x="12917479" y="0"/>
                </a:moveTo>
                <a:lnTo>
                  <a:pt x="18865" y="0"/>
                </a:lnTo>
                <a:lnTo>
                  <a:pt x="11522" y="1481"/>
                </a:lnTo>
                <a:lnTo>
                  <a:pt x="5525" y="5523"/>
                </a:lnTo>
                <a:lnTo>
                  <a:pt x="1482" y="11519"/>
                </a:lnTo>
                <a:lnTo>
                  <a:pt x="0" y="18865"/>
                </a:lnTo>
                <a:lnTo>
                  <a:pt x="0" y="94327"/>
                </a:lnTo>
                <a:lnTo>
                  <a:pt x="1482" y="101673"/>
                </a:lnTo>
                <a:lnTo>
                  <a:pt x="5525" y="107669"/>
                </a:lnTo>
                <a:lnTo>
                  <a:pt x="11522" y="111711"/>
                </a:lnTo>
                <a:lnTo>
                  <a:pt x="18865" y="113193"/>
                </a:lnTo>
                <a:lnTo>
                  <a:pt x="12917479" y="113193"/>
                </a:lnTo>
                <a:lnTo>
                  <a:pt x="12924825" y="111711"/>
                </a:lnTo>
                <a:lnTo>
                  <a:pt x="12930821" y="107669"/>
                </a:lnTo>
                <a:lnTo>
                  <a:pt x="12934863" y="101673"/>
                </a:lnTo>
                <a:lnTo>
                  <a:pt x="12936344" y="94327"/>
                </a:lnTo>
                <a:lnTo>
                  <a:pt x="12936344" y="18865"/>
                </a:lnTo>
                <a:lnTo>
                  <a:pt x="12934863" y="11519"/>
                </a:lnTo>
                <a:lnTo>
                  <a:pt x="12930821" y="5523"/>
                </a:lnTo>
                <a:lnTo>
                  <a:pt x="12924825" y="1481"/>
                </a:lnTo>
                <a:lnTo>
                  <a:pt x="12917479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sz="820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54900" y="8695947"/>
            <a:ext cx="8308253" cy="904546"/>
          </a:xfrm>
          <a:prstGeom prst="rect">
            <a:avLst/>
          </a:prstGeom>
        </p:spPr>
        <p:txBody>
          <a:bodyPr vert="horz" wrap="square" lIns="0" tIns="35182" rIns="0" bIns="0" rtlCol="0">
            <a:spAutoFit/>
          </a:bodyPr>
          <a:lstStyle/>
          <a:p>
            <a:pPr marL="43300">
              <a:spcBef>
                <a:spcPts val="277"/>
              </a:spcBef>
              <a:tabLst>
                <a:tab pos="2637234" algn="l"/>
                <a:tab pos="8305458" algn="l"/>
              </a:tabLst>
            </a:pPr>
            <a:r>
              <a:rPr sz="5647" u="heavy" spc="11" dirty="0">
                <a:solidFill>
                  <a:srgbClr val="F1AC00"/>
                </a:solidFill>
                <a:uFill>
                  <a:solidFill>
                    <a:srgbClr val="FFC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564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6" name="Picture 3"/>
          <p:cNvPicPr/>
          <p:nvPr/>
        </p:nvPicPr>
        <p:blipFill>
          <a:blip r:embed="rId3"/>
          <a:stretch/>
        </p:blipFill>
        <p:spPr>
          <a:xfrm>
            <a:off x="27549075" y="58737"/>
            <a:ext cx="2588345" cy="2451436"/>
          </a:xfrm>
          <a:prstGeom prst="rect">
            <a:avLst/>
          </a:prstGeom>
          <a:ln w="0">
            <a:noFill/>
          </a:ln>
        </p:spPr>
      </p:pic>
      <p:sp>
        <p:nvSpPr>
          <p:cNvPr id="45" name="object 9"/>
          <p:cNvSpPr txBox="1"/>
          <p:nvPr/>
        </p:nvSpPr>
        <p:spPr>
          <a:xfrm>
            <a:off x="1399123" y="25723171"/>
            <a:ext cx="8598741" cy="3511605"/>
          </a:xfrm>
          <a:prstGeom prst="rect">
            <a:avLst/>
          </a:prstGeom>
        </p:spPr>
        <p:txBody>
          <a:bodyPr vert="horz" wrap="square" lIns="0" tIns="35182" rIns="0" bIns="0" rtlCol="0">
            <a:spAutoFit/>
          </a:bodyPr>
          <a:lstStyle/>
          <a:p>
            <a:pPr marL="43300">
              <a:spcBef>
                <a:spcPts val="277"/>
              </a:spcBef>
              <a:tabLst>
                <a:tab pos="2637234" algn="l"/>
                <a:tab pos="8305458" algn="l"/>
              </a:tabLst>
            </a:pPr>
            <a:r>
              <a:rPr lang="en-US" sz="5647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564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47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564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5647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bánh</a:t>
            </a:r>
            <a:r>
              <a:rPr lang="en-US" sz="564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47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564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47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564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47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564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47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564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47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564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47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564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47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56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47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564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47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564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47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en-US" sz="564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47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564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47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đất</a:t>
            </a:r>
            <a:r>
              <a:rPr lang="en-US" sz="564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47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564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47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564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4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</a:t>
            </a:r>
            <a:endParaRPr sz="564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bject 19">
            <a:extLst>
              <a:ext uri="{FF2B5EF4-FFF2-40B4-BE49-F238E27FC236}">
                <a16:creationId xmlns:a16="http://schemas.microsoft.com/office/drawing/2014/main" id="{E9F65F33-4703-4084-A296-1FF9801E7AFA}"/>
              </a:ext>
            </a:extLst>
          </p:cNvPr>
          <p:cNvSpPr/>
          <p:nvPr/>
        </p:nvSpPr>
        <p:spPr>
          <a:xfrm>
            <a:off x="1325370" y="25644991"/>
            <a:ext cx="8598741" cy="45719"/>
          </a:xfrm>
          <a:custGeom>
            <a:avLst/>
            <a:gdLst/>
            <a:ahLst/>
            <a:cxnLst/>
            <a:rect l="l" t="t" r="r" b="b"/>
            <a:pathLst>
              <a:path w="8026400">
                <a:moveTo>
                  <a:pt x="0" y="0"/>
                </a:moveTo>
                <a:lnTo>
                  <a:pt x="8025994" y="0"/>
                </a:lnTo>
              </a:path>
            </a:pathLst>
          </a:custGeom>
          <a:ln w="32340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sz="8202" dirty="0">
              <a:highlight>
                <a:srgbClr val="0000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D04493F-44B4-42E1-BAAB-68D3C4D1F55F}"/>
              </a:ext>
            </a:extLst>
          </p:cNvPr>
          <p:cNvSpPr txBox="1"/>
          <p:nvPr/>
        </p:nvSpPr>
        <p:spPr>
          <a:xfrm>
            <a:off x="3658117" y="24476928"/>
            <a:ext cx="31117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60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endParaRPr lang="vi-VN" sz="6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object 19">
            <a:extLst>
              <a:ext uri="{FF2B5EF4-FFF2-40B4-BE49-F238E27FC236}">
                <a16:creationId xmlns:a16="http://schemas.microsoft.com/office/drawing/2014/main" id="{B609D654-D0BE-4C75-8827-3291022AB124}"/>
              </a:ext>
            </a:extLst>
          </p:cNvPr>
          <p:cNvSpPr/>
          <p:nvPr/>
        </p:nvSpPr>
        <p:spPr>
          <a:xfrm flipV="1">
            <a:off x="1396833" y="15021699"/>
            <a:ext cx="8455813" cy="9359783"/>
          </a:xfrm>
          <a:custGeom>
            <a:avLst/>
            <a:gdLst/>
            <a:ahLst/>
            <a:cxnLst/>
            <a:rect l="l" t="t" r="r" b="b"/>
            <a:pathLst>
              <a:path w="8026400">
                <a:moveTo>
                  <a:pt x="0" y="0"/>
                </a:moveTo>
                <a:lnTo>
                  <a:pt x="8025994" y="0"/>
                </a:lnTo>
              </a:path>
            </a:pathLst>
          </a:custGeom>
          <a:ln w="32340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sz="8202" dirty="0">
              <a:highlight>
                <a:srgbClr val="0000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AD0473-8BC9-42BC-A88A-DEFD84E4C24C}"/>
              </a:ext>
            </a:extLst>
          </p:cNvPr>
          <p:cNvSpPr txBox="1"/>
          <p:nvPr/>
        </p:nvSpPr>
        <p:spPr>
          <a:xfrm>
            <a:off x="2049862" y="12468920"/>
            <a:ext cx="58929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60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60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60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endParaRPr lang="vi-VN" sz="6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GIỚI THIỆU KHOA CÔNG NGHỆ THÔNG TIN - ĐH CÔNG NGHIỆP HÀ NỘI">
            <a:extLst>
              <a:ext uri="{FF2B5EF4-FFF2-40B4-BE49-F238E27FC236}">
                <a16:creationId xmlns:a16="http://schemas.microsoft.com/office/drawing/2014/main" id="{1FA7FD57-F4C0-85B7-B7F8-6845398A1A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72" b="21868"/>
          <a:stretch/>
        </p:blipFill>
        <p:spPr bwMode="auto">
          <a:xfrm>
            <a:off x="104951" y="128552"/>
            <a:ext cx="2588345" cy="2563059"/>
          </a:xfrm>
          <a:prstGeom prst="rect">
            <a:avLst/>
          </a:prstGeom>
          <a:ln w="5715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BE44F7-6393-CC42-E36C-FB98B1BAB213}"/>
              </a:ext>
            </a:extLst>
          </p:cNvPr>
          <p:cNvSpPr txBox="1"/>
          <p:nvPr/>
        </p:nvSpPr>
        <p:spPr>
          <a:xfrm>
            <a:off x="1037020" y="8217748"/>
            <a:ext cx="85338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sz="66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08382" y="633707"/>
            <a:ext cx="109345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 ÁN TỐT NGHIỆP</a:t>
            </a:r>
            <a:endParaRPr lang="en-U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656" y="13543509"/>
            <a:ext cx="2741550" cy="25857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1097" y="16169102"/>
            <a:ext cx="2741550" cy="281906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5522" y="19069997"/>
            <a:ext cx="2785817" cy="219780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145715" y="13911854"/>
            <a:ext cx="52711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37216" y="16754865"/>
            <a:ext cx="52711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68620" y="19507177"/>
            <a:ext cx="52711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99640" y="9837737"/>
            <a:ext cx="81712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bánh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hang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Dola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Bakery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bánh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kẹo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Picture 2" descr="Phone Logo&quot; Images – Browse 583 Stock Photos, Vectors, and ...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9046" y="39303747"/>
            <a:ext cx="3046681" cy="237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23991542" y="40104801"/>
            <a:ext cx="685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0869312685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2" name="Picture 8" descr="Tập tin:Facebook logo 36x36.svg – Wikipedia tiếng Việ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1001" y="39868326"/>
            <a:ext cx="1357948" cy="135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14748206" y="40075267"/>
            <a:ext cx="4299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Huy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Google chính thức đổi logo của Gmail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613" y="39481530"/>
            <a:ext cx="2683987" cy="2077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4589653" y="40075266"/>
            <a:ext cx="891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huyy.nv@gmail.com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81676" y="38749749"/>
            <a:ext cx="88769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endParaRPr lang="en-US" sz="66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681744" y="7422289"/>
            <a:ext cx="143404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endParaRPr lang="en-US" sz="66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656" y="21349624"/>
            <a:ext cx="2741550" cy="2585714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914325" y="22201403"/>
            <a:ext cx="52711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96833" y="29606329"/>
            <a:ext cx="9967495" cy="6705405"/>
          </a:xfrm>
          <a:prstGeom prst="rect">
            <a:avLst/>
          </a:prstGeom>
        </p:spPr>
      </p:pic>
      <p:pic>
        <p:nvPicPr>
          <p:cNvPr id="42" name="image64.png"/>
          <p:cNvPicPr/>
          <p:nvPr/>
        </p:nvPicPr>
        <p:blipFill>
          <a:blip r:embed="rId12"/>
          <a:srcRect/>
          <a:stretch>
            <a:fillRect/>
          </a:stretch>
        </p:blipFill>
        <p:spPr>
          <a:xfrm>
            <a:off x="12573986" y="8510172"/>
            <a:ext cx="15347758" cy="11207912"/>
          </a:xfrm>
          <a:prstGeom prst="rect">
            <a:avLst/>
          </a:prstGeom>
          <a:ln/>
        </p:spPr>
      </p:pic>
      <p:pic>
        <p:nvPicPr>
          <p:cNvPr id="43" name="image59.png"/>
          <p:cNvPicPr/>
          <p:nvPr/>
        </p:nvPicPr>
        <p:blipFill>
          <a:blip r:embed="rId13"/>
          <a:srcRect/>
          <a:stretch>
            <a:fillRect/>
          </a:stretch>
        </p:blipFill>
        <p:spPr>
          <a:xfrm>
            <a:off x="13004630" y="20676535"/>
            <a:ext cx="15240001" cy="15635199"/>
          </a:xfrm>
          <a:prstGeom prst="rect">
            <a:avLst/>
          </a:prstGeom>
          <a:ln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55A1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</TotalTime>
  <Words>121</Words>
  <Application>Microsoft Office PowerPoint</Application>
  <PresentationFormat>Custom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Calibri</vt:lpstr>
      <vt:lpstr>Times New Roman</vt:lpstr>
      <vt:lpstr>Office Theme</vt:lpstr>
      <vt:lpstr>XÂY DỰNG WEB BÁN BÁNH CHO CỬA HÀNG DOLA - BAKERY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 know who</dc:creator>
  <cp:lastModifiedBy>Huy Nguyễn Văn</cp:lastModifiedBy>
  <cp:revision>58</cp:revision>
  <dcterms:created xsi:type="dcterms:W3CDTF">2022-11-24T14:59:49Z</dcterms:created>
  <dcterms:modified xsi:type="dcterms:W3CDTF">2024-05-25T04:16:06Z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2022-07-13T00:00:00Z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2022-11-24T00:00:00Z</vt:filetime>
  </property>
</Properties>
</file>