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7"/>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IBM Plex Sans Bold" charset="1" panose="020B0803050203000203"/>
      <p:regular r:id="rId20"/>
    </p:embeddedFont>
    <p:embeddedFont>
      <p:font typeface="IBM Plex Sans Medium" charset="1" panose="020B06030502030002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notesMasters/notesMaster1.xml" Type="http://schemas.openxmlformats.org/officeDocument/2006/relationships/notesMaster"/><Relationship Id="rId18" Target="theme/theme2.xml" Type="http://schemas.openxmlformats.org/officeDocument/2006/relationships/theme"/><Relationship Id="rId19" Target="notesSlides/notesSlide1.xml" Type="http://schemas.openxmlformats.org/officeDocument/2006/relationships/note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notesSlides/notesSlide2.xml" Type="http://schemas.openxmlformats.org/officeDocument/2006/relationships/notesSlide"/><Relationship Id="rId23" Target="notesSlides/notesSlide3.xml" Type="http://schemas.openxmlformats.org/officeDocument/2006/relationships/notesSlide"/><Relationship Id="rId24" Target="notesSlides/notesSlide4.xml" Type="http://schemas.openxmlformats.org/officeDocument/2006/relationships/notesSlide"/><Relationship Id="rId25" Target="notesSlides/notesSlide5.xml" Type="http://schemas.openxmlformats.org/officeDocument/2006/relationships/notesSlide"/><Relationship Id="rId26" Target="notesSlides/notesSlide6.xml" Type="http://schemas.openxmlformats.org/officeDocument/2006/relationships/notesSlide"/><Relationship Id="rId27" Target="notesSlides/notesSlide7.xml" Type="http://schemas.openxmlformats.org/officeDocument/2006/relationships/notesSlide"/><Relationship Id="rId28" Target="notesSlides/notesSlide8.xml" Type="http://schemas.openxmlformats.org/officeDocument/2006/relationships/notesSlide"/><Relationship Id="rId29" Target="notesSlides/notesSlide9.xml" Type="http://schemas.openxmlformats.org/officeDocument/2006/relationships/notesSlide"/><Relationship Id="rId3" Target="viewProps.xml" Type="http://schemas.openxmlformats.org/officeDocument/2006/relationships/viewProps"/><Relationship Id="rId30" Target="notesSlides/notesSlide10.xml" Type="http://schemas.openxmlformats.org/officeDocument/2006/relationships/notesSlide"/><Relationship Id="rId31" Target="notesSlides/notesSlide11.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jpeg" Type="http://schemas.openxmlformats.org/officeDocument/2006/relationships/image"/><Relationship Id="rId4" Target="../media/image2.pn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6.png" Type="http://schemas.openxmlformats.org/officeDocument/2006/relationships/image"/><Relationship Id="rId9" Target="../media/image7.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jpeg" Type="http://schemas.openxmlformats.org/officeDocument/2006/relationships/image"/><Relationship Id="rId4" Target="../media/image40.png" Type="http://schemas.openxmlformats.org/officeDocument/2006/relationships/image"/><Relationship Id="rId5" Target="../media/image41.svg" Type="http://schemas.openxmlformats.org/officeDocument/2006/relationships/image"/><Relationship Id="rId6" Target="../media/image42.png" Type="http://schemas.openxmlformats.org/officeDocument/2006/relationships/image"/><Relationship Id="rId7" Target="../media/image43.svg" Type="http://schemas.openxmlformats.org/officeDocument/2006/relationships/image"/><Relationship Id="rId8" Target="../media/image4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2" Target="../notesSlides/notesSlide2.xml" Type="http://schemas.openxmlformats.org/officeDocument/2006/relationships/notesSlide"/><Relationship Id="rId3" Target="../media/image1.jpeg" Type="http://schemas.openxmlformats.org/officeDocument/2006/relationships/image"/><Relationship Id="rId4" Target="../media/image3.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jpeg" Type="http://schemas.openxmlformats.org/officeDocument/2006/relationships/image"/><Relationship Id="rId4"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jpe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4.svg" Type="http://schemas.openxmlformats.org/officeDocument/2006/relationships/image"/><Relationship Id="rId2" Target="../notesSlides/notesSlide5.xml" Type="http://schemas.openxmlformats.org/officeDocument/2006/relationships/notesSlide"/><Relationship Id="rId3" Target="../media/image1.jpe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png" Type="http://schemas.openxmlformats.org/officeDocument/2006/relationships/image"/><Relationship Id="rId8" Target="../media/image22.svg" Type="http://schemas.openxmlformats.org/officeDocument/2006/relationships/image"/><Relationship Id="rId9" Target="../media/image2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27.jpeg" Type="http://schemas.openxmlformats.org/officeDocument/2006/relationships/image"/><Relationship Id="rId2" Target="../notesSlides/notesSlide6.xml" Type="http://schemas.openxmlformats.org/officeDocument/2006/relationships/notesSlide"/><Relationship Id="rId3" Target="../media/image1.jpe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svg" Type="http://schemas.openxmlformats.org/officeDocument/2006/relationships/image"/><Relationship Id="rId11" Target="../media/image34.png" Type="http://schemas.openxmlformats.org/officeDocument/2006/relationships/image"/><Relationship Id="rId12" Target="../media/image35.svg" Type="http://schemas.openxmlformats.org/officeDocument/2006/relationships/image"/><Relationship Id="rId13" Target="../media/image36.png" Type="http://schemas.openxmlformats.org/officeDocument/2006/relationships/image"/><Relationship Id="rId14" Target="../media/image37.svg" Type="http://schemas.openxmlformats.org/officeDocument/2006/relationships/image"/><Relationship Id="rId2" Target="../notesSlides/notesSlide7.xml" Type="http://schemas.openxmlformats.org/officeDocument/2006/relationships/notesSlide"/><Relationship Id="rId3" Target="../media/image1.jpe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 Id="rId8" Target="../media/image3.png" Type="http://schemas.openxmlformats.org/officeDocument/2006/relationships/image"/><Relationship Id="rId9" Target="../media/image3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jpe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jpe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10800000">
            <a:off x="8314816" y="458450"/>
            <a:ext cx="9370200" cy="9370200"/>
            <a:chOff x="0" y="0"/>
            <a:chExt cx="12493600" cy="12493600"/>
          </a:xfrm>
        </p:grpSpPr>
        <p:sp>
          <p:nvSpPr>
            <p:cNvPr name="Freeform 4" id="4"/>
            <p:cNvSpPr/>
            <p:nvPr/>
          </p:nvSpPr>
          <p:spPr>
            <a:xfrm flipH="false" flipV="false" rot="0">
              <a:off x="0" y="0"/>
              <a:ext cx="12493625" cy="12493625"/>
            </a:xfrm>
            <a:custGeom>
              <a:avLst/>
              <a:gdLst/>
              <a:ahLst/>
              <a:cxnLst/>
              <a:rect r="r" b="b" t="t" l="l"/>
              <a:pathLst>
                <a:path h="12493625" w="12493625">
                  <a:moveTo>
                    <a:pt x="12493625" y="6246749"/>
                  </a:moveTo>
                  <a:cubicBezTo>
                    <a:pt x="12493625" y="2796794"/>
                    <a:pt x="9696831" y="0"/>
                    <a:pt x="6246749" y="0"/>
                  </a:cubicBezTo>
                  <a:cubicBezTo>
                    <a:pt x="2796667" y="0"/>
                    <a:pt x="0" y="2796794"/>
                    <a:pt x="0" y="6246749"/>
                  </a:cubicBezTo>
                  <a:cubicBezTo>
                    <a:pt x="0" y="9696704"/>
                    <a:pt x="2796794" y="12493625"/>
                    <a:pt x="6246749" y="12493625"/>
                  </a:cubicBezTo>
                  <a:cubicBezTo>
                    <a:pt x="9696704" y="12493625"/>
                    <a:pt x="12493625" y="9696831"/>
                    <a:pt x="12493625" y="6246749"/>
                  </a:cubicBezTo>
                  <a:close/>
                </a:path>
              </a:pathLst>
            </a:custGeom>
            <a:gradFill rotWithShape="true">
              <a:gsLst>
                <a:gs pos="0">
                  <a:srgbClr val="FFFFFF">
                    <a:alpha val="15294"/>
                  </a:srgbClr>
                </a:gs>
                <a:gs pos="100000">
                  <a:srgbClr val="FFFFFF">
                    <a:alpha val="0"/>
                  </a:srgbClr>
                </a:gs>
              </a:gsLst>
              <a:lin ang="16200012"/>
            </a:gradFill>
          </p:spPr>
        </p:sp>
      </p:grpSp>
      <p:grpSp>
        <p:nvGrpSpPr>
          <p:cNvPr name="Group 5" id="5"/>
          <p:cNvGrpSpPr/>
          <p:nvPr/>
        </p:nvGrpSpPr>
        <p:grpSpPr>
          <a:xfrm rot="0">
            <a:off x="603100" y="458450"/>
            <a:ext cx="9370200" cy="9370200"/>
            <a:chOff x="0" y="0"/>
            <a:chExt cx="12493600" cy="12493600"/>
          </a:xfrm>
        </p:grpSpPr>
        <p:sp>
          <p:nvSpPr>
            <p:cNvPr name="Freeform 6" id="6"/>
            <p:cNvSpPr/>
            <p:nvPr/>
          </p:nvSpPr>
          <p:spPr>
            <a:xfrm flipH="false" flipV="false" rot="0">
              <a:off x="0" y="0"/>
              <a:ext cx="12493625" cy="12493625"/>
            </a:xfrm>
            <a:custGeom>
              <a:avLst/>
              <a:gdLst/>
              <a:ahLst/>
              <a:cxnLst/>
              <a:rect r="r" b="b" t="t" l="l"/>
              <a:pathLst>
                <a:path h="12493625" w="12493625">
                  <a:moveTo>
                    <a:pt x="0" y="6246749"/>
                  </a:moveTo>
                  <a:cubicBezTo>
                    <a:pt x="0" y="2796794"/>
                    <a:pt x="2796794" y="0"/>
                    <a:pt x="6246749" y="0"/>
                  </a:cubicBezTo>
                  <a:cubicBezTo>
                    <a:pt x="9696704" y="0"/>
                    <a:pt x="12493625" y="2796794"/>
                    <a:pt x="12493625" y="6246749"/>
                  </a:cubicBezTo>
                  <a:cubicBezTo>
                    <a:pt x="12493625" y="9696704"/>
                    <a:pt x="9696831" y="12493625"/>
                    <a:pt x="6246749" y="12493625"/>
                  </a:cubicBezTo>
                  <a:cubicBezTo>
                    <a:pt x="2796667" y="12493625"/>
                    <a:pt x="0" y="9696831"/>
                    <a:pt x="0" y="6246749"/>
                  </a:cubicBezTo>
                  <a:close/>
                </a:path>
              </a:pathLst>
            </a:custGeom>
            <a:gradFill rotWithShape="true">
              <a:gsLst>
                <a:gs pos="0">
                  <a:srgbClr val="FFFFFF">
                    <a:alpha val="15294"/>
                  </a:srgbClr>
                </a:gs>
                <a:gs pos="100000">
                  <a:srgbClr val="FFFFFF">
                    <a:alpha val="0"/>
                  </a:srgbClr>
                </a:gs>
              </a:gsLst>
              <a:lin ang="5400012"/>
            </a:gradFill>
          </p:spPr>
        </p:sp>
      </p:grpSp>
      <p:grpSp>
        <p:nvGrpSpPr>
          <p:cNvPr name="Group 7" id="7"/>
          <p:cNvGrpSpPr/>
          <p:nvPr/>
        </p:nvGrpSpPr>
        <p:grpSpPr>
          <a:xfrm rot="0">
            <a:off x="10001025" y="997490"/>
            <a:ext cx="7349700" cy="4555800"/>
            <a:chOff x="0" y="0"/>
            <a:chExt cx="9799600" cy="6074400"/>
          </a:xfrm>
        </p:grpSpPr>
        <p:sp>
          <p:nvSpPr>
            <p:cNvPr name="Freeform 8" id="8"/>
            <p:cNvSpPr/>
            <p:nvPr/>
          </p:nvSpPr>
          <p:spPr>
            <a:xfrm flipH="false" flipV="false" rot="0">
              <a:off x="0" y="0"/>
              <a:ext cx="9799600" cy="6074400"/>
            </a:xfrm>
            <a:custGeom>
              <a:avLst/>
              <a:gdLst/>
              <a:ahLst/>
              <a:cxnLst/>
              <a:rect r="r" b="b" t="t" l="l"/>
              <a:pathLst>
                <a:path h="6074400" w="9799600">
                  <a:moveTo>
                    <a:pt x="0" y="0"/>
                  </a:moveTo>
                  <a:lnTo>
                    <a:pt x="9799600" y="0"/>
                  </a:lnTo>
                  <a:lnTo>
                    <a:pt x="9799600" y="6074400"/>
                  </a:lnTo>
                  <a:lnTo>
                    <a:pt x="0" y="6074400"/>
                  </a:lnTo>
                  <a:close/>
                </a:path>
              </a:pathLst>
            </a:custGeom>
            <a:solidFill>
              <a:srgbClr val="000000">
                <a:alpha val="0"/>
              </a:srgbClr>
            </a:solidFill>
          </p:spPr>
        </p:sp>
        <p:sp>
          <p:nvSpPr>
            <p:cNvPr name="TextBox 9" id="9"/>
            <p:cNvSpPr txBox="true"/>
            <p:nvPr/>
          </p:nvSpPr>
          <p:spPr>
            <a:xfrm>
              <a:off x="0" y="0"/>
              <a:ext cx="9799600" cy="6074400"/>
            </a:xfrm>
            <a:prstGeom prst="rect">
              <a:avLst/>
            </a:prstGeom>
          </p:spPr>
          <p:txBody>
            <a:bodyPr anchor="b" rtlCol="false" tIns="0" lIns="0" bIns="0" rIns="0"/>
            <a:lstStyle/>
            <a:p>
              <a:pPr algn="just">
                <a:lnSpc>
                  <a:spcPts val="11519"/>
                </a:lnSpc>
              </a:pPr>
              <a:r>
                <a:rPr lang="en-US" sz="9600" b="true">
                  <a:solidFill>
                    <a:srgbClr val="FFFFFF"/>
                  </a:solidFill>
                  <a:latin typeface="IBM Plex Sans Bold"/>
                  <a:ea typeface="IBM Plex Sans Bold"/>
                  <a:cs typeface="IBM Plex Sans Bold"/>
                  <a:sym typeface="IBM Plex Sans Bold"/>
                </a:rPr>
                <a:t>MEASURE</a:t>
              </a:r>
            </a:p>
            <a:p>
              <a:pPr algn="just">
                <a:lnSpc>
                  <a:spcPts val="11519"/>
                </a:lnSpc>
              </a:pPr>
              <a:r>
                <a:rPr lang="en-US" b="true" sz="9600">
                  <a:solidFill>
                    <a:srgbClr val="FFFFFF"/>
                  </a:solidFill>
                  <a:latin typeface="IBM Plex Sans Bold"/>
                  <a:ea typeface="IBM Plex Sans Bold"/>
                  <a:cs typeface="IBM Plex Sans Bold"/>
                  <a:sym typeface="IBM Plex Sans Bold"/>
                </a:rPr>
                <a:t>OF OBJECT</a:t>
              </a:r>
            </a:p>
          </p:txBody>
        </p:sp>
      </p:grpSp>
      <p:grpSp>
        <p:nvGrpSpPr>
          <p:cNvPr name="Group 10" id="10"/>
          <p:cNvGrpSpPr>
            <a:grpSpLocks noChangeAspect="true"/>
          </p:cNvGrpSpPr>
          <p:nvPr/>
        </p:nvGrpSpPr>
        <p:grpSpPr>
          <a:xfrm rot="0">
            <a:off x="1033154" y="850154"/>
            <a:ext cx="8510096" cy="8586686"/>
            <a:chOff x="0" y="0"/>
            <a:chExt cx="11346800" cy="11448920"/>
          </a:xfrm>
        </p:grpSpPr>
        <p:sp>
          <p:nvSpPr>
            <p:cNvPr name="Freeform 11" id="11"/>
            <p:cNvSpPr/>
            <p:nvPr/>
          </p:nvSpPr>
          <p:spPr>
            <a:xfrm flipH="false" flipV="false" rot="0">
              <a:off x="0" y="0"/>
              <a:ext cx="11346815" cy="11448923"/>
            </a:xfrm>
            <a:custGeom>
              <a:avLst/>
              <a:gdLst/>
              <a:ahLst/>
              <a:cxnLst/>
              <a:rect r="r" b="b" t="t" l="l"/>
              <a:pathLst>
                <a:path h="11448923" w="11346815">
                  <a:moveTo>
                    <a:pt x="0" y="0"/>
                  </a:moveTo>
                  <a:lnTo>
                    <a:pt x="11346815" y="0"/>
                  </a:lnTo>
                  <a:lnTo>
                    <a:pt x="11346815" y="11448923"/>
                  </a:lnTo>
                  <a:lnTo>
                    <a:pt x="0" y="11448923"/>
                  </a:lnTo>
                  <a:lnTo>
                    <a:pt x="0" y="0"/>
                  </a:lnTo>
                  <a:close/>
                </a:path>
              </a:pathLst>
            </a:custGeom>
            <a:blipFill>
              <a:blip r:embed="rId4"/>
              <a:stretch>
                <a:fillRect l="-5792" t="0" r="0" b="0"/>
              </a:stretch>
            </a:blipFill>
          </p:spPr>
        </p:sp>
      </p:grpSp>
      <p:grpSp>
        <p:nvGrpSpPr>
          <p:cNvPr name="Group 12" id="12"/>
          <p:cNvGrpSpPr>
            <a:grpSpLocks noChangeAspect="true"/>
          </p:cNvGrpSpPr>
          <p:nvPr/>
        </p:nvGrpSpPr>
        <p:grpSpPr>
          <a:xfrm rot="0">
            <a:off x="5768234" y="-518000"/>
            <a:ext cx="4883500" cy="2959402"/>
            <a:chOff x="0" y="0"/>
            <a:chExt cx="6511333" cy="3945869"/>
          </a:xfrm>
        </p:grpSpPr>
        <p:sp>
          <p:nvSpPr>
            <p:cNvPr name="Freeform 13" id="13"/>
            <p:cNvSpPr/>
            <p:nvPr/>
          </p:nvSpPr>
          <p:spPr>
            <a:xfrm flipH="false" flipV="false" rot="0">
              <a:off x="0" y="0"/>
              <a:ext cx="6511290" cy="3945890"/>
            </a:xfrm>
            <a:custGeom>
              <a:avLst/>
              <a:gdLst/>
              <a:ahLst/>
              <a:cxnLst/>
              <a:rect r="r" b="b" t="t" l="l"/>
              <a:pathLst>
                <a:path h="3945890" w="6511290">
                  <a:moveTo>
                    <a:pt x="0" y="0"/>
                  </a:moveTo>
                  <a:lnTo>
                    <a:pt x="6511290" y="0"/>
                  </a:lnTo>
                  <a:lnTo>
                    <a:pt x="6511290" y="3945890"/>
                  </a:lnTo>
                  <a:lnTo>
                    <a:pt x="0" y="3945890"/>
                  </a:lnTo>
                  <a:lnTo>
                    <a:pt x="0" y="0"/>
                  </a:lnTo>
                  <a:close/>
                </a:path>
              </a:pathLst>
            </a:custGeom>
            <a:blipFill>
              <a:blip r:embed="rId5"/>
              <a:stretch>
                <a:fillRect l="0" t="0" r="0" b="0"/>
              </a:stretch>
            </a:blipFill>
          </p:spPr>
        </p:sp>
      </p:grpSp>
      <p:grpSp>
        <p:nvGrpSpPr>
          <p:cNvPr name="Group 14" id="14"/>
          <p:cNvGrpSpPr>
            <a:grpSpLocks noChangeAspect="true"/>
          </p:cNvGrpSpPr>
          <p:nvPr/>
        </p:nvGrpSpPr>
        <p:grpSpPr>
          <a:xfrm rot="0">
            <a:off x="486134" y="6938250"/>
            <a:ext cx="4883500" cy="2959402"/>
            <a:chOff x="0" y="0"/>
            <a:chExt cx="6511333" cy="3945869"/>
          </a:xfrm>
        </p:grpSpPr>
        <p:sp>
          <p:nvSpPr>
            <p:cNvPr name="Freeform 15" id="15"/>
            <p:cNvSpPr/>
            <p:nvPr/>
          </p:nvSpPr>
          <p:spPr>
            <a:xfrm flipH="false" flipV="false" rot="0">
              <a:off x="0" y="0"/>
              <a:ext cx="6511290" cy="3945890"/>
            </a:xfrm>
            <a:custGeom>
              <a:avLst/>
              <a:gdLst/>
              <a:ahLst/>
              <a:cxnLst/>
              <a:rect r="r" b="b" t="t" l="l"/>
              <a:pathLst>
                <a:path h="3945890" w="6511290">
                  <a:moveTo>
                    <a:pt x="0" y="0"/>
                  </a:moveTo>
                  <a:lnTo>
                    <a:pt x="6511290" y="0"/>
                  </a:lnTo>
                  <a:lnTo>
                    <a:pt x="6511290" y="3945890"/>
                  </a:lnTo>
                  <a:lnTo>
                    <a:pt x="0" y="3945890"/>
                  </a:lnTo>
                  <a:lnTo>
                    <a:pt x="0" y="0"/>
                  </a:lnTo>
                  <a:close/>
                </a:path>
              </a:pathLst>
            </a:custGeom>
            <a:blipFill>
              <a:blip r:embed="rId5"/>
              <a:stretch>
                <a:fillRect l="0" t="0" r="0" b="0"/>
              </a:stretch>
            </a:blipFill>
          </p:spPr>
        </p:sp>
      </p:grpSp>
      <p:sp>
        <p:nvSpPr>
          <p:cNvPr name="Freeform 16" id="16"/>
          <p:cNvSpPr/>
          <p:nvPr/>
        </p:nvSpPr>
        <p:spPr>
          <a:xfrm flipH="false" flipV="false" rot="0">
            <a:off x="7317875" y="8849925"/>
            <a:ext cx="7549200" cy="988250"/>
          </a:xfrm>
          <a:custGeom>
            <a:avLst/>
            <a:gdLst/>
            <a:ahLst/>
            <a:cxnLst/>
            <a:rect r="r" b="b" t="t" l="l"/>
            <a:pathLst>
              <a:path h="988250" w="7549200">
                <a:moveTo>
                  <a:pt x="0" y="0"/>
                </a:moveTo>
                <a:lnTo>
                  <a:pt x="7549200" y="0"/>
                </a:lnTo>
                <a:lnTo>
                  <a:pt x="7549200" y="988250"/>
                </a:lnTo>
                <a:lnTo>
                  <a:pt x="0" y="9882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1422775" y="548775"/>
            <a:ext cx="6874750" cy="1297800"/>
          </a:xfrm>
          <a:custGeom>
            <a:avLst/>
            <a:gdLst/>
            <a:ahLst/>
            <a:cxnLst/>
            <a:rect r="r" b="b" t="t" l="l"/>
            <a:pathLst>
              <a:path h="1297800" w="6874750">
                <a:moveTo>
                  <a:pt x="0" y="0"/>
                </a:moveTo>
                <a:lnTo>
                  <a:pt x="6874750" y="0"/>
                </a:lnTo>
                <a:lnTo>
                  <a:pt x="6874750" y="1297800"/>
                </a:lnTo>
                <a:lnTo>
                  <a:pt x="0" y="1297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8" id="18"/>
          <p:cNvGrpSpPr/>
          <p:nvPr/>
        </p:nvGrpSpPr>
        <p:grpSpPr>
          <a:xfrm rot="5400000">
            <a:off x="1200950" y="910936"/>
            <a:ext cx="599515" cy="935108"/>
            <a:chOff x="0" y="0"/>
            <a:chExt cx="799353" cy="1246811"/>
          </a:xfrm>
        </p:grpSpPr>
        <p:sp>
          <p:nvSpPr>
            <p:cNvPr name="Freeform 19" id="19"/>
            <p:cNvSpPr/>
            <p:nvPr/>
          </p:nvSpPr>
          <p:spPr>
            <a:xfrm flipH="false" flipV="false" rot="0">
              <a:off x="0" y="0"/>
              <a:ext cx="799338" cy="1246759"/>
            </a:xfrm>
            <a:custGeom>
              <a:avLst/>
              <a:gdLst/>
              <a:ahLst/>
              <a:cxnLst/>
              <a:rect r="r" b="b" t="t" l="l"/>
              <a:pathLst>
                <a:path h="1246759" w="799338">
                  <a:moveTo>
                    <a:pt x="0" y="0"/>
                  </a:moveTo>
                  <a:lnTo>
                    <a:pt x="399669" y="0"/>
                  </a:lnTo>
                  <a:lnTo>
                    <a:pt x="799338" y="623443"/>
                  </a:lnTo>
                  <a:lnTo>
                    <a:pt x="399669" y="1246759"/>
                  </a:lnTo>
                  <a:lnTo>
                    <a:pt x="0" y="1246759"/>
                  </a:lnTo>
                  <a:lnTo>
                    <a:pt x="399669" y="623443"/>
                  </a:lnTo>
                  <a:close/>
                </a:path>
              </a:pathLst>
            </a:custGeom>
            <a:gradFill rotWithShape="true">
              <a:gsLst>
                <a:gs pos="0">
                  <a:srgbClr val="FFFFFF">
                    <a:alpha val="29803"/>
                  </a:srgbClr>
                </a:gs>
                <a:gs pos="100000">
                  <a:srgbClr val="FFFFFF">
                    <a:alpha val="0"/>
                  </a:srgbClr>
                </a:gs>
              </a:gsLst>
              <a:lin ang="12"/>
            </a:gradFill>
          </p:spPr>
        </p:sp>
      </p:grpSp>
      <p:sp>
        <p:nvSpPr>
          <p:cNvPr name="TextBox 20" id="20"/>
          <p:cNvSpPr txBox="true"/>
          <p:nvPr/>
        </p:nvSpPr>
        <p:spPr>
          <a:xfrm rot="0">
            <a:off x="10001025" y="6826200"/>
            <a:ext cx="5997750" cy="1466850"/>
          </a:xfrm>
          <a:prstGeom prst="rect">
            <a:avLst/>
          </a:prstGeom>
        </p:spPr>
        <p:txBody>
          <a:bodyPr anchor="t" rtlCol="false" tIns="0" lIns="0" bIns="0" rIns="0">
            <a:spAutoFit/>
          </a:bodyPr>
          <a:lstStyle/>
          <a:p>
            <a:pPr algn="l">
              <a:lnSpc>
                <a:spcPts val="3840"/>
              </a:lnSpc>
            </a:pPr>
            <a:r>
              <a:rPr lang="en-US" sz="3200" b="true">
                <a:solidFill>
                  <a:srgbClr val="FFFFFF"/>
                </a:solidFill>
                <a:latin typeface="IBM Plex Sans Medium"/>
                <a:ea typeface="IBM Plex Sans Medium"/>
                <a:cs typeface="IBM Plex Sans Medium"/>
                <a:sym typeface="IBM Plex Sans Medium"/>
              </a:rPr>
              <a:t>HANIF ABDUSY SYAKUR</a:t>
            </a:r>
          </a:p>
          <a:p>
            <a:pPr algn="l">
              <a:lnSpc>
                <a:spcPts val="3840"/>
              </a:lnSpc>
            </a:pPr>
            <a:r>
              <a:rPr lang="en-US" sz="3200" b="true">
                <a:solidFill>
                  <a:srgbClr val="FFFFFF"/>
                </a:solidFill>
                <a:latin typeface="IBM Plex Sans Medium"/>
                <a:ea typeface="IBM Plex Sans Medium"/>
                <a:cs typeface="IBM Plex Sans Medium"/>
                <a:sym typeface="IBM Plex Sans Medium"/>
              </a:rPr>
              <a:t>4.33.23.1.09</a:t>
            </a:r>
          </a:p>
          <a:p>
            <a:pPr algn="l">
              <a:lnSpc>
                <a:spcPts val="3840"/>
              </a:lnSpc>
            </a:pPr>
            <a:r>
              <a:rPr lang="en-US" b="true" sz="3200">
                <a:solidFill>
                  <a:srgbClr val="FFFFFF"/>
                </a:solidFill>
                <a:latin typeface="IBM Plex Sans Medium"/>
                <a:ea typeface="IBM Plex Sans Medium"/>
                <a:cs typeface="IBM Plex Sans Medium"/>
                <a:sym typeface="IBM Plex Sans Medium"/>
              </a:rPr>
              <a:t>TI-2B</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501584" y="481850"/>
            <a:ext cx="2320184" cy="127896"/>
          </a:xfrm>
          <a:custGeom>
            <a:avLst/>
            <a:gdLst/>
            <a:ahLst/>
            <a:cxnLst/>
            <a:rect r="r" b="b" t="t" l="l"/>
            <a:pathLst>
              <a:path h="127896" w="2320184">
                <a:moveTo>
                  <a:pt x="0" y="0"/>
                </a:moveTo>
                <a:lnTo>
                  <a:pt x="2320184" y="0"/>
                </a:lnTo>
                <a:lnTo>
                  <a:pt x="2320184" y="127896"/>
                </a:lnTo>
                <a:lnTo>
                  <a:pt x="0" y="127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423442" y="9201320"/>
            <a:ext cx="4871639" cy="883461"/>
          </a:xfrm>
          <a:custGeom>
            <a:avLst/>
            <a:gdLst/>
            <a:ahLst/>
            <a:cxnLst/>
            <a:rect r="r" b="b" t="t" l="l"/>
            <a:pathLst>
              <a:path h="883461" w="4871639">
                <a:moveTo>
                  <a:pt x="0" y="0"/>
                </a:moveTo>
                <a:lnTo>
                  <a:pt x="4871638" y="0"/>
                </a:lnTo>
                <a:lnTo>
                  <a:pt x="4871638" y="883460"/>
                </a:lnTo>
                <a:lnTo>
                  <a:pt x="0" y="8834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6457950" y="2972500"/>
            <a:ext cx="5372400" cy="5372400"/>
            <a:chOff x="0" y="0"/>
            <a:chExt cx="7163200" cy="7163200"/>
          </a:xfrm>
        </p:grpSpPr>
        <p:sp>
          <p:nvSpPr>
            <p:cNvPr name="Freeform 6" id="6"/>
            <p:cNvSpPr/>
            <p:nvPr/>
          </p:nvSpPr>
          <p:spPr>
            <a:xfrm flipH="false" flipV="false" rot="0">
              <a:off x="0" y="0"/>
              <a:ext cx="7163181" cy="7163181"/>
            </a:xfrm>
            <a:custGeom>
              <a:avLst/>
              <a:gdLst/>
              <a:ahLst/>
              <a:cxnLst/>
              <a:rect r="r" b="b" t="t" l="l"/>
              <a:pathLst>
                <a:path h="7163181" w="7163181">
                  <a:moveTo>
                    <a:pt x="0" y="3581654"/>
                  </a:moveTo>
                  <a:cubicBezTo>
                    <a:pt x="0" y="1603502"/>
                    <a:pt x="1603502" y="0"/>
                    <a:pt x="3581654" y="0"/>
                  </a:cubicBezTo>
                  <a:cubicBezTo>
                    <a:pt x="5559806" y="0"/>
                    <a:pt x="7163181" y="1603502"/>
                    <a:pt x="7163181" y="3581654"/>
                  </a:cubicBezTo>
                  <a:cubicBezTo>
                    <a:pt x="7163181" y="5559806"/>
                    <a:pt x="5559679" y="7163181"/>
                    <a:pt x="3581654" y="7163181"/>
                  </a:cubicBezTo>
                  <a:cubicBezTo>
                    <a:pt x="1603629" y="7163181"/>
                    <a:pt x="0" y="5559679"/>
                    <a:pt x="0" y="3581654"/>
                  </a:cubicBezTo>
                  <a:close/>
                </a:path>
              </a:pathLst>
            </a:custGeom>
            <a:solidFill>
              <a:srgbClr val="000328">
                <a:alpha val="14118"/>
              </a:srgbClr>
            </a:solidFill>
          </p:spPr>
        </p:sp>
      </p:grpSp>
      <p:grpSp>
        <p:nvGrpSpPr>
          <p:cNvPr name="Group 7" id="7"/>
          <p:cNvGrpSpPr>
            <a:grpSpLocks noChangeAspect="true"/>
          </p:cNvGrpSpPr>
          <p:nvPr/>
        </p:nvGrpSpPr>
        <p:grpSpPr>
          <a:xfrm rot="0">
            <a:off x="6974168" y="3516762"/>
            <a:ext cx="4275060" cy="4283580"/>
            <a:chOff x="0" y="0"/>
            <a:chExt cx="5700080" cy="5711440"/>
          </a:xfrm>
        </p:grpSpPr>
        <p:sp>
          <p:nvSpPr>
            <p:cNvPr name="Freeform 8" id="8"/>
            <p:cNvSpPr/>
            <p:nvPr/>
          </p:nvSpPr>
          <p:spPr>
            <a:xfrm flipH="false" flipV="false" rot="0">
              <a:off x="0" y="0"/>
              <a:ext cx="5700141" cy="5711444"/>
            </a:xfrm>
            <a:custGeom>
              <a:avLst/>
              <a:gdLst/>
              <a:ahLst/>
              <a:cxnLst/>
              <a:rect r="r" b="b" t="t" l="l"/>
              <a:pathLst>
                <a:path h="5711444" w="5700141">
                  <a:moveTo>
                    <a:pt x="0" y="0"/>
                  </a:moveTo>
                  <a:lnTo>
                    <a:pt x="5700141" y="0"/>
                  </a:lnTo>
                  <a:lnTo>
                    <a:pt x="5700141" y="5711444"/>
                  </a:lnTo>
                  <a:lnTo>
                    <a:pt x="0" y="5711444"/>
                  </a:lnTo>
                  <a:lnTo>
                    <a:pt x="0" y="0"/>
                  </a:lnTo>
                  <a:close/>
                </a:path>
              </a:pathLst>
            </a:custGeom>
            <a:blipFill>
              <a:blip r:embed="rId8"/>
              <a:stretch>
                <a:fillRect l="0" t="0" r="1" b="0"/>
              </a:stretch>
            </a:blipFill>
          </p:spPr>
        </p:sp>
      </p:grpSp>
      <p:sp>
        <p:nvSpPr>
          <p:cNvPr name="TextBox 9" id="9"/>
          <p:cNvSpPr txBox="true"/>
          <p:nvPr/>
        </p:nvSpPr>
        <p:spPr>
          <a:xfrm rot="0">
            <a:off x="1531375" y="3224500"/>
            <a:ext cx="3856350" cy="742950"/>
          </a:xfrm>
          <a:prstGeom prst="rect">
            <a:avLst/>
          </a:prstGeom>
        </p:spPr>
        <p:txBody>
          <a:bodyPr anchor="t" rtlCol="false" tIns="0" lIns="0" bIns="0" rIns="0">
            <a:spAutoFit/>
          </a:bodyPr>
          <a:lstStyle/>
          <a:p>
            <a:pPr algn="r">
              <a:lnSpc>
                <a:spcPts val="5999"/>
              </a:lnSpc>
            </a:pPr>
            <a:r>
              <a:rPr lang="en-US" b="true" sz="4999">
                <a:solidFill>
                  <a:srgbClr val="FFFFFF"/>
                </a:solidFill>
                <a:latin typeface="IBM Plex Sans Bold"/>
                <a:ea typeface="IBM Plex Sans Bold"/>
                <a:cs typeface="IBM Plex Sans Bold"/>
                <a:sym typeface="IBM Plex Sans Bold"/>
              </a:rPr>
              <a:t>KELEBIHAN</a:t>
            </a:r>
          </a:p>
        </p:txBody>
      </p:sp>
      <p:sp>
        <p:nvSpPr>
          <p:cNvPr name="TextBox 10" id="10"/>
          <p:cNvSpPr txBox="true"/>
          <p:nvPr/>
        </p:nvSpPr>
        <p:spPr>
          <a:xfrm rot="0">
            <a:off x="1531425" y="4224525"/>
            <a:ext cx="3856350" cy="4610100"/>
          </a:xfrm>
          <a:prstGeom prst="rect">
            <a:avLst/>
          </a:prstGeom>
        </p:spPr>
        <p:txBody>
          <a:bodyPr anchor="t" rtlCol="false" tIns="0" lIns="0" bIns="0" rIns="0">
            <a:spAutoFit/>
          </a:bodyPr>
          <a:lstStyle/>
          <a:p>
            <a:pPr algn="r">
              <a:lnSpc>
                <a:spcPts val="3359"/>
              </a:lnSpc>
            </a:pPr>
            <a:r>
              <a:rPr lang="en-US" sz="2799" b="true">
                <a:solidFill>
                  <a:srgbClr val="FFFFFF"/>
                </a:solidFill>
                <a:latin typeface="IBM Plex Sans Medium"/>
                <a:ea typeface="IBM Plex Sans Medium"/>
                <a:cs typeface="IBM Plex Sans Medium"/>
                <a:sym typeface="IBM Plex Sans Medium"/>
              </a:rPr>
              <a:t>Dapat mendeteksi dan mengukur berbagai objek secara otomatis dan real-time hanya dengan kamera biasa</a:t>
            </a:r>
          </a:p>
          <a:p>
            <a:pPr algn="r">
              <a:lnSpc>
                <a:spcPts val="3359"/>
              </a:lnSpc>
            </a:pPr>
          </a:p>
          <a:p>
            <a:pPr algn="r">
              <a:lnSpc>
                <a:spcPts val="3359"/>
              </a:lnSpc>
            </a:pPr>
            <a:r>
              <a:rPr lang="en-US" b="true" sz="2799">
                <a:solidFill>
                  <a:srgbClr val="FFFFFF"/>
                </a:solidFill>
                <a:latin typeface="IBM Plex Sans Medium"/>
                <a:ea typeface="IBM Plex Sans Medium"/>
                <a:cs typeface="IBM Plex Sans Medium"/>
                <a:sym typeface="IBM Plex Sans Medium"/>
              </a:rPr>
              <a:t>Penggunaan model YOLO membuat deteksi objek cepat dan cukup akurat untuk banyak kelas objek</a:t>
            </a:r>
          </a:p>
        </p:txBody>
      </p:sp>
      <p:grpSp>
        <p:nvGrpSpPr>
          <p:cNvPr name="Group 11" id="11"/>
          <p:cNvGrpSpPr/>
          <p:nvPr/>
        </p:nvGrpSpPr>
        <p:grpSpPr>
          <a:xfrm rot="0">
            <a:off x="5805825" y="3445525"/>
            <a:ext cx="661650" cy="575250"/>
            <a:chOff x="0" y="0"/>
            <a:chExt cx="882200" cy="767000"/>
          </a:xfrm>
        </p:grpSpPr>
        <p:sp>
          <p:nvSpPr>
            <p:cNvPr name="Freeform 12" id="12"/>
            <p:cNvSpPr/>
            <p:nvPr/>
          </p:nvSpPr>
          <p:spPr>
            <a:xfrm flipH="false" flipV="false" rot="0">
              <a:off x="0" y="0"/>
              <a:ext cx="882142" cy="767080"/>
            </a:xfrm>
            <a:custGeom>
              <a:avLst/>
              <a:gdLst/>
              <a:ahLst/>
              <a:cxnLst/>
              <a:rect r="r" b="b" t="t" l="l"/>
              <a:pathLst>
                <a:path h="767080" w="882142">
                  <a:moveTo>
                    <a:pt x="12700" y="0"/>
                  </a:moveTo>
                  <a:lnTo>
                    <a:pt x="629412" y="0"/>
                  </a:lnTo>
                  <a:cubicBezTo>
                    <a:pt x="632714" y="0"/>
                    <a:pt x="636016" y="1270"/>
                    <a:pt x="638429" y="3683"/>
                  </a:cubicBezTo>
                  <a:lnTo>
                    <a:pt x="878459" y="242824"/>
                  </a:lnTo>
                  <a:cubicBezTo>
                    <a:pt x="880872" y="245237"/>
                    <a:pt x="882142" y="248412"/>
                    <a:pt x="882142" y="251841"/>
                  </a:cubicBezTo>
                  <a:lnTo>
                    <a:pt x="882142" y="754253"/>
                  </a:lnTo>
                  <a:lnTo>
                    <a:pt x="869442" y="754253"/>
                  </a:lnTo>
                  <a:lnTo>
                    <a:pt x="869442" y="741553"/>
                  </a:lnTo>
                  <a:lnTo>
                    <a:pt x="869442" y="754253"/>
                  </a:lnTo>
                  <a:lnTo>
                    <a:pt x="869442" y="766953"/>
                  </a:lnTo>
                  <a:lnTo>
                    <a:pt x="252857" y="766953"/>
                  </a:lnTo>
                  <a:cubicBezTo>
                    <a:pt x="249555" y="766953"/>
                    <a:pt x="246253" y="765683"/>
                    <a:pt x="243840" y="763270"/>
                  </a:cubicBezTo>
                  <a:lnTo>
                    <a:pt x="3683" y="524256"/>
                  </a:lnTo>
                  <a:cubicBezTo>
                    <a:pt x="1270" y="521843"/>
                    <a:pt x="0" y="518668"/>
                    <a:pt x="0" y="515239"/>
                  </a:cubicBezTo>
                  <a:lnTo>
                    <a:pt x="0" y="12700"/>
                  </a:lnTo>
                  <a:cubicBezTo>
                    <a:pt x="0" y="5715"/>
                    <a:pt x="5715" y="0"/>
                    <a:pt x="12700" y="0"/>
                  </a:cubicBezTo>
                  <a:moveTo>
                    <a:pt x="12700" y="25400"/>
                  </a:moveTo>
                  <a:lnTo>
                    <a:pt x="12700" y="12700"/>
                  </a:lnTo>
                  <a:lnTo>
                    <a:pt x="25400" y="12700"/>
                  </a:lnTo>
                  <a:lnTo>
                    <a:pt x="25400" y="515239"/>
                  </a:lnTo>
                  <a:lnTo>
                    <a:pt x="12700" y="515239"/>
                  </a:lnTo>
                  <a:lnTo>
                    <a:pt x="21717" y="506222"/>
                  </a:lnTo>
                  <a:lnTo>
                    <a:pt x="261747" y="745363"/>
                  </a:lnTo>
                  <a:lnTo>
                    <a:pt x="252730" y="754380"/>
                  </a:lnTo>
                  <a:lnTo>
                    <a:pt x="252730" y="741680"/>
                  </a:lnTo>
                  <a:lnTo>
                    <a:pt x="869442" y="741680"/>
                  </a:lnTo>
                  <a:cubicBezTo>
                    <a:pt x="876427" y="741680"/>
                    <a:pt x="882142" y="747395"/>
                    <a:pt x="882142" y="754380"/>
                  </a:cubicBezTo>
                  <a:cubicBezTo>
                    <a:pt x="882142" y="761365"/>
                    <a:pt x="876427" y="767080"/>
                    <a:pt x="869442" y="767080"/>
                  </a:cubicBezTo>
                  <a:cubicBezTo>
                    <a:pt x="862457" y="767080"/>
                    <a:pt x="856742" y="761365"/>
                    <a:pt x="856742" y="754380"/>
                  </a:cubicBezTo>
                  <a:lnTo>
                    <a:pt x="856742" y="251714"/>
                  </a:lnTo>
                  <a:lnTo>
                    <a:pt x="869442" y="251714"/>
                  </a:lnTo>
                  <a:lnTo>
                    <a:pt x="860425" y="260731"/>
                  </a:lnTo>
                  <a:lnTo>
                    <a:pt x="620395" y="21717"/>
                  </a:lnTo>
                  <a:lnTo>
                    <a:pt x="629412" y="12700"/>
                  </a:lnTo>
                  <a:lnTo>
                    <a:pt x="629412" y="25400"/>
                  </a:lnTo>
                  <a:lnTo>
                    <a:pt x="12700" y="25400"/>
                  </a:lnTo>
                  <a:close/>
                </a:path>
              </a:pathLst>
            </a:custGeom>
            <a:solidFill>
              <a:srgbClr val="FFFFFF"/>
            </a:solidFill>
          </p:spPr>
        </p:sp>
      </p:grpSp>
      <p:sp>
        <p:nvSpPr>
          <p:cNvPr name="TextBox 13" id="13"/>
          <p:cNvSpPr txBox="true"/>
          <p:nvPr/>
        </p:nvSpPr>
        <p:spPr>
          <a:xfrm rot="0">
            <a:off x="12900575" y="3224500"/>
            <a:ext cx="4871441" cy="742950"/>
          </a:xfrm>
          <a:prstGeom prst="rect">
            <a:avLst/>
          </a:prstGeom>
        </p:spPr>
        <p:txBody>
          <a:bodyPr anchor="t" rtlCol="false" tIns="0" lIns="0" bIns="0" rIns="0">
            <a:spAutoFit/>
          </a:bodyPr>
          <a:lstStyle/>
          <a:p>
            <a:pPr algn="l">
              <a:lnSpc>
                <a:spcPts val="5999"/>
              </a:lnSpc>
            </a:pPr>
            <a:r>
              <a:rPr lang="en-US" b="true" sz="4999">
                <a:solidFill>
                  <a:srgbClr val="FFFFFF"/>
                </a:solidFill>
                <a:latin typeface="IBM Plex Sans Bold"/>
                <a:ea typeface="IBM Plex Sans Bold"/>
                <a:cs typeface="IBM Plex Sans Bold"/>
                <a:sym typeface="IBM Plex Sans Bold"/>
              </a:rPr>
              <a:t>KEKURANGAN</a:t>
            </a:r>
          </a:p>
        </p:txBody>
      </p:sp>
      <p:grpSp>
        <p:nvGrpSpPr>
          <p:cNvPr name="Group 14" id="14"/>
          <p:cNvGrpSpPr/>
          <p:nvPr/>
        </p:nvGrpSpPr>
        <p:grpSpPr>
          <a:xfrm rot="0">
            <a:off x="11820825" y="3445525"/>
            <a:ext cx="661650" cy="575250"/>
            <a:chOff x="0" y="0"/>
            <a:chExt cx="882200" cy="767000"/>
          </a:xfrm>
        </p:grpSpPr>
        <p:sp>
          <p:nvSpPr>
            <p:cNvPr name="Freeform 15" id="15"/>
            <p:cNvSpPr/>
            <p:nvPr/>
          </p:nvSpPr>
          <p:spPr>
            <a:xfrm flipH="false" flipV="false" rot="0">
              <a:off x="0" y="0"/>
              <a:ext cx="882269" cy="766953"/>
            </a:xfrm>
            <a:custGeom>
              <a:avLst/>
              <a:gdLst/>
              <a:ahLst/>
              <a:cxnLst/>
              <a:rect r="r" b="b" t="t" l="l"/>
              <a:pathLst>
                <a:path h="766953" w="882269">
                  <a:moveTo>
                    <a:pt x="869442" y="25400"/>
                  </a:moveTo>
                  <a:lnTo>
                    <a:pt x="252857" y="25400"/>
                  </a:lnTo>
                  <a:lnTo>
                    <a:pt x="252857" y="12700"/>
                  </a:lnTo>
                  <a:lnTo>
                    <a:pt x="261874" y="21717"/>
                  </a:lnTo>
                  <a:lnTo>
                    <a:pt x="21717" y="260731"/>
                  </a:lnTo>
                  <a:lnTo>
                    <a:pt x="12700" y="251714"/>
                  </a:lnTo>
                  <a:lnTo>
                    <a:pt x="25400" y="251714"/>
                  </a:lnTo>
                  <a:lnTo>
                    <a:pt x="25400" y="754253"/>
                  </a:lnTo>
                  <a:lnTo>
                    <a:pt x="12700" y="754253"/>
                  </a:lnTo>
                  <a:lnTo>
                    <a:pt x="12700" y="741553"/>
                  </a:lnTo>
                  <a:lnTo>
                    <a:pt x="12700" y="754253"/>
                  </a:lnTo>
                  <a:lnTo>
                    <a:pt x="12700" y="741553"/>
                  </a:lnTo>
                  <a:lnTo>
                    <a:pt x="629412" y="741553"/>
                  </a:lnTo>
                  <a:lnTo>
                    <a:pt x="629412" y="754253"/>
                  </a:lnTo>
                  <a:lnTo>
                    <a:pt x="620395" y="745236"/>
                  </a:lnTo>
                  <a:lnTo>
                    <a:pt x="860552" y="506222"/>
                  </a:lnTo>
                  <a:lnTo>
                    <a:pt x="869569" y="515239"/>
                  </a:lnTo>
                  <a:lnTo>
                    <a:pt x="856869" y="515239"/>
                  </a:lnTo>
                  <a:lnTo>
                    <a:pt x="856869" y="12700"/>
                  </a:lnTo>
                  <a:lnTo>
                    <a:pt x="869569" y="12700"/>
                  </a:lnTo>
                  <a:lnTo>
                    <a:pt x="869569" y="25400"/>
                  </a:lnTo>
                  <a:moveTo>
                    <a:pt x="869569" y="0"/>
                  </a:moveTo>
                  <a:cubicBezTo>
                    <a:pt x="876554" y="0"/>
                    <a:pt x="882269" y="5715"/>
                    <a:pt x="882269" y="12700"/>
                  </a:cubicBezTo>
                  <a:lnTo>
                    <a:pt x="882269" y="515239"/>
                  </a:lnTo>
                  <a:cubicBezTo>
                    <a:pt x="882269" y="518668"/>
                    <a:pt x="880872" y="521843"/>
                    <a:pt x="878586" y="524256"/>
                  </a:cubicBezTo>
                  <a:lnTo>
                    <a:pt x="638302" y="763270"/>
                  </a:lnTo>
                  <a:cubicBezTo>
                    <a:pt x="635889" y="765683"/>
                    <a:pt x="632714" y="766953"/>
                    <a:pt x="629285" y="766953"/>
                  </a:cubicBezTo>
                  <a:lnTo>
                    <a:pt x="12700" y="766953"/>
                  </a:lnTo>
                  <a:cubicBezTo>
                    <a:pt x="5715" y="766953"/>
                    <a:pt x="0" y="761238"/>
                    <a:pt x="0" y="754253"/>
                  </a:cubicBezTo>
                  <a:lnTo>
                    <a:pt x="0" y="251714"/>
                  </a:lnTo>
                  <a:cubicBezTo>
                    <a:pt x="0" y="248285"/>
                    <a:pt x="1397" y="245110"/>
                    <a:pt x="3683" y="242697"/>
                  </a:cubicBezTo>
                  <a:lnTo>
                    <a:pt x="243840" y="3683"/>
                  </a:lnTo>
                  <a:cubicBezTo>
                    <a:pt x="246253" y="1270"/>
                    <a:pt x="249428" y="0"/>
                    <a:pt x="252857" y="0"/>
                  </a:cubicBezTo>
                  <a:lnTo>
                    <a:pt x="869442" y="0"/>
                  </a:lnTo>
                  <a:close/>
                </a:path>
              </a:pathLst>
            </a:custGeom>
            <a:solidFill>
              <a:srgbClr val="FFFFFF"/>
            </a:solidFill>
          </p:spPr>
        </p:sp>
      </p:grpSp>
      <p:sp>
        <p:nvSpPr>
          <p:cNvPr name="TextBox 16" id="16"/>
          <p:cNvSpPr txBox="true"/>
          <p:nvPr/>
        </p:nvSpPr>
        <p:spPr>
          <a:xfrm rot="0">
            <a:off x="12387859" y="4391025"/>
            <a:ext cx="4871441" cy="4191000"/>
          </a:xfrm>
          <a:prstGeom prst="rect">
            <a:avLst/>
          </a:prstGeom>
        </p:spPr>
        <p:txBody>
          <a:bodyPr anchor="t" rtlCol="false" tIns="0" lIns="0" bIns="0" rIns="0">
            <a:spAutoFit/>
          </a:bodyPr>
          <a:lstStyle/>
          <a:p>
            <a:pPr algn="l">
              <a:lnSpc>
                <a:spcPts val="3359"/>
              </a:lnSpc>
            </a:pPr>
            <a:r>
              <a:rPr lang="en-US" sz="2799" b="true">
                <a:solidFill>
                  <a:srgbClr val="FFFFFF"/>
                </a:solidFill>
                <a:latin typeface="IBM Plex Sans Bold"/>
                <a:ea typeface="IBM Plex Sans Bold"/>
                <a:cs typeface="IBM Plex Sans Bold"/>
                <a:sym typeface="IBM Plex Sans Bold"/>
              </a:rPr>
              <a:t>Hasil pengukuran sangat bergantung pada jarak dan posisi objek terhadap kamera, sehingga kurang akurat jika jarak berubah.</a:t>
            </a:r>
          </a:p>
          <a:p>
            <a:pPr algn="l">
              <a:lnSpc>
                <a:spcPts val="3359"/>
              </a:lnSpc>
            </a:pPr>
          </a:p>
          <a:p>
            <a:pPr algn="l">
              <a:lnSpc>
                <a:spcPts val="3359"/>
              </a:lnSpc>
            </a:pPr>
            <a:r>
              <a:rPr lang="en-US" b="true" sz="2799">
                <a:solidFill>
                  <a:srgbClr val="FFFFFF"/>
                </a:solidFill>
                <a:latin typeface="IBM Plex Sans Bold"/>
                <a:ea typeface="IBM Plex Sans Bold"/>
                <a:cs typeface="IBM Plex Sans Bold"/>
                <a:sym typeface="IBM Plex Sans Bold"/>
              </a:rPr>
              <a:t>Hanya dapat mengukur objek pada bidang/jarak yang sama dengan objek referensi</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TextBox 3" id="3"/>
          <p:cNvSpPr txBox="true"/>
          <p:nvPr/>
        </p:nvSpPr>
        <p:spPr>
          <a:xfrm rot="0">
            <a:off x="1531425" y="2022900"/>
            <a:ext cx="15225150" cy="8593608"/>
          </a:xfrm>
          <a:prstGeom prst="rect">
            <a:avLst/>
          </a:prstGeom>
        </p:spPr>
        <p:txBody>
          <a:bodyPr anchor="t" rtlCol="false" tIns="0" lIns="0" bIns="0" rIns="0">
            <a:spAutoFit/>
          </a:bodyPr>
          <a:lstStyle/>
          <a:p>
            <a:pPr algn="l" marL="1079501" indent="-539750" lvl="1">
              <a:lnSpc>
                <a:spcPts val="6000"/>
              </a:lnSpc>
              <a:buFont typeface="Arial"/>
              <a:buChar char="•"/>
            </a:pPr>
            <a:r>
              <a:rPr lang="en-US" b="true" sz="5000">
                <a:solidFill>
                  <a:srgbClr val="FFFFFF"/>
                </a:solidFill>
                <a:latin typeface="IBM Plex Sans Bold"/>
                <a:ea typeface="IBM Plex Sans Bold"/>
                <a:cs typeface="IBM Plex Sans Bold"/>
                <a:sym typeface="IBM Plex Sans Bold"/>
              </a:rPr>
              <a:t>References</a:t>
            </a:r>
          </a:p>
          <a:p>
            <a:pPr algn="l" marL="2159001" indent="-719667" lvl="2">
              <a:lnSpc>
                <a:spcPts val="6000"/>
              </a:lnSpc>
              <a:buFont typeface="Arial"/>
              <a:buChar char="⚬"/>
            </a:pPr>
            <a:r>
              <a:rPr lang="en-US" b="true" sz="5000" u="sng">
                <a:solidFill>
                  <a:srgbClr val="FFFFFF"/>
                </a:solidFill>
                <a:latin typeface="IBM Plex Sans Bold"/>
                <a:ea typeface="IBM Plex Sans Bold"/>
                <a:cs typeface="IBM Plex Sans Bold"/>
                <a:sym typeface="IBM Plex Sans Bold"/>
              </a:rPr>
              <a:t>Github:https://github.com/keaneflynn/yolo-MeasureObjects</a:t>
            </a:r>
          </a:p>
          <a:p>
            <a:pPr algn="l" marL="2159001" indent="-719667" lvl="2">
              <a:lnSpc>
                <a:spcPts val="6000"/>
              </a:lnSpc>
              <a:buFont typeface="Arial"/>
              <a:buChar char="⚬"/>
            </a:pPr>
            <a:r>
              <a:rPr lang="en-US" b="true" sz="5000" u="sng">
                <a:solidFill>
                  <a:srgbClr val="FFFFFF"/>
                </a:solidFill>
                <a:latin typeface="IBM Plex Sans Medium"/>
                <a:ea typeface="IBM Plex Sans Medium"/>
                <a:cs typeface="IBM Plex Sans Medium"/>
                <a:sym typeface="IBM Plex Sans Medium"/>
              </a:rPr>
              <a:t>Youtube: https://www.youtube.com/watch?v=xjH0e7kYJsU</a:t>
            </a:r>
          </a:p>
          <a:p>
            <a:pPr algn="l">
              <a:lnSpc>
                <a:spcPts val="3359"/>
              </a:lnSpc>
            </a:pPr>
          </a:p>
          <a:p>
            <a:pPr algn="l" marL="1079500" indent="-539750" lvl="1">
              <a:lnSpc>
                <a:spcPts val="5999"/>
              </a:lnSpc>
              <a:buFont typeface="Arial"/>
              <a:buChar char="•"/>
            </a:pPr>
            <a:r>
              <a:rPr lang="en-US" b="true" sz="4999" u="sng">
                <a:solidFill>
                  <a:srgbClr val="FFFFFF"/>
                </a:solidFill>
                <a:latin typeface="IBM Plex Sans Medium"/>
                <a:ea typeface="IBM Plex Sans Medium"/>
                <a:cs typeface="IBM Plex Sans Medium"/>
                <a:sym typeface="IBM Plex Sans Medium"/>
              </a:rPr>
              <a:t>Resources</a:t>
            </a:r>
          </a:p>
          <a:p>
            <a:pPr algn="l" marL="2159001" indent="-719667" lvl="2">
              <a:lnSpc>
                <a:spcPts val="6000"/>
              </a:lnSpc>
              <a:buFont typeface="Arial"/>
              <a:buChar char="⚬"/>
            </a:pPr>
            <a:r>
              <a:rPr lang="en-US" b="true" sz="5000" u="sng">
                <a:solidFill>
                  <a:srgbClr val="FFFFFF"/>
                </a:solidFill>
                <a:latin typeface="IBM Plex Sans Bold"/>
                <a:ea typeface="IBM Plex Sans Bold"/>
                <a:cs typeface="IBM Plex Sans Bold"/>
                <a:sym typeface="IBM Plex Sans Bold"/>
              </a:rPr>
              <a:t>Github: https://github.com/hnf71z/measure-size-of-object</a:t>
            </a:r>
          </a:p>
          <a:p>
            <a:pPr algn="l">
              <a:lnSpc>
                <a:spcPts val="6000"/>
              </a:lnSpc>
            </a:pPr>
          </a:p>
          <a:p>
            <a:pPr algn="l">
              <a:lnSpc>
                <a:spcPts val="5577"/>
              </a:lnSpc>
            </a:pPr>
          </a:p>
        </p:txBody>
      </p:sp>
      <p:sp>
        <p:nvSpPr>
          <p:cNvPr name="TextBox 4" id="4"/>
          <p:cNvSpPr txBox="true"/>
          <p:nvPr/>
        </p:nvSpPr>
        <p:spPr>
          <a:xfrm rot="0">
            <a:off x="1531425" y="965625"/>
            <a:ext cx="15225150" cy="1057275"/>
          </a:xfrm>
          <a:prstGeom prst="rect">
            <a:avLst/>
          </a:prstGeom>
        </p:spPr>
        <p:txBody>
          <a:bodyPr anchor="t" rtlCol="false" tIns="0" lIns="0" bIns="0" rIns="0">
            <a:spAutoFit/>
          </a:bodyPr>
          <a:lstStyle/>
          <a:p>
            <a:pPr algn="l">
              <a:lnSpc>
                <a:spcPts val="8400"/>
              </a:lnSpc>
            </a:pPr>
            <a:r>
              <a:rPr lang="en-US" b="true" sz="7000">
                <a:solidFill>
                  <a:srgbClr val="FFFFFF"/>
                </a:solidFill>
                <a:latin typeface="IBM Plex Sans Bold"/>
                <a:ea typeface="IBM Plex Sans Bold"/>
                <a:cs typeface="IBM Plex Sans Bold"/>
                <a:sym typeface="IBM Plex Sans Bold"/>
              </a:rPr>
              <a:t>Resources &amp; Reference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515600" y="2435550"/>
            <a:ext cx="9370200" cy="9370200"/>
            <a:chOff x="0" y="0"/>
            <a:chExt cx="12493600" cy="12493600"/>
          </a:xfrm>
        </p:grpSpPr>
        <p:sp>
          <p:nvSpPr>
            <p:cNvPr name="Freeform 4" id="4"/>
            <p:cNvSpPr/>
            <p:nvPr/>
          </p:nvSpPr>
          <p:spPr>
            <a:xfrm flipH="false" flipV="false" rot="0">
              <a:off x="0" y="0"/>
              <a:ext cx="12493625" cy="12493625"/>
            </a:xfrm>
            <a:custGeom>
              <a:avLst/>
              <a:gdLst/>
              <a:ahLst/>
              <a:cxnLst/>
              <a:rect r="r" b="b" t="t" l="l"/>
              <a:pathLst>
                <a:path h="12493625" w="12493625">
                  <a:moveTo>
                    <a:pt x="0" y="6246749"/>
                  </a:moveTo>
                  <a:cubicBezTo>
                    <a:pt x="0" y="2796794"/>
                    <a:pt x="2796794" y="0"/>
                    <a:pt x="6246749" y="0"/>
                  </a:cubicBezTo>
                  <a:cubicBezTo>
                    <a:pt x="9696704" y="0"/>
                    <a:pt x="12493625" y="2796794"/>
                    <a:pt x="12493625" y="6246749"/>
                  </a:cubicBezTo>
                  <a:cubicBezTo>
                    <a:pt x="12493625" y="9696704"/>
                    <a:pt x="9696831" y="12493625"/>
                    <a:pt x="6246749" y="12493625"/>
                  </a:cubicBezTo>
                  <a:cubicBezTo>
                    <a:pt x="2796667" y="12493625"/>
                    <a:pt x="0" y="9696831"/>
                    <a:pt x="0" y="6246749"/>
                  </a:cubicBezTo>
                  <a:close/>
                </a:path>
              </a:pathLst>
            </a:custGeom>
            <a:gradFill rotWithShape="true">
              <a:gsLst>
                <a:gs pos="0">
                  <a:srgbClr val="FFFFFF">
                    <a:alpha val="15294"/>
                  </a:srgbClr>
                </a:gs>
                <a:gs pos="100000">
                  <a:srgbClr val="FFFFFF">
                    <a:alpha val="0"/>
                  </a:srgbClr>
                </a:gs>
              </a:gsLst>
              <a:lin ang="5400012"/>
            </a:gradFill>
          </p:spPr>
        </p:sp>
      </p:grpSp>
      <p:grpSp>
        <p:nvGrpSpPr>
          <p:cNvPr name="Group 5" id="5"/>
          <p:cNvGrpSpPr/>
          <p:nvPr/>
        </p:nvGrpSpPr>
        <p:grpSpPr>
          <a:xfrm rot="0">
            <a:off x="2424050" y="6579326"/>
            <a:ext cx="1636200" cy="1636200"/>
            <a:chOff x="0" y="0"/>
            <a:chExt cx="2181600" cy="2181600"/>
          </a:xfrm>
        </p:grpSpPr>
        <p:sp>
          <p:nvSpPr>
            <p:cNvPr name="Freeform 6" id="6"/>
            <p:cNvSpPr/>
            <p:nvPr/>
          </p:nvSpPr>
          <p:spPr>
            <a:xfrm flipH="false" flipV="false" rot="0">
              <a:off x="0" y="0"/>
              <a:ext cx="2181606" cy="2181606"/>
            </a:xfrm>
            <a:custGeom>
              <a:avLst/>
              <a:gdLst/>
              <a:ahLst/>
              <a:cxnLst/>
              <a:rect r="r" b="b" t="t" l="l"/>
              <a:pathLst>
                <a:path h="2181606" w="2181606">
                  <a:moveTo>
                    <a:pt x="0" y="1090803"/>
                  </a:moveTo>
                  <a:cubicBezTo>
                    <a:pt x="0" y="488315"/>
                    <a:pt x="488315" y="0"/>
                    <a:pt x="1090803" y="0"/>
                  </a:cubicBezTo>
                  <a:cubicBezTo>
                    <a:pt x="1693291" y="0"/>
                    <a:pt x="2181606" y="488315"/>
                    <a:pt x="2181606" y="1090803"/>
                  </a:cubicBezTo>
                  <a:cubicBezTo>
                    <a:pt x="2181606" y="1693291"/>
                    <a:pt x="1693291" y="2181606"/>
                    <a:pt x="1090803" y="2181606"/>
                  </a:cubicBezTo>
                  <a:cubicBezTo>
                    <a:pt x="488315" y="2181606"/>
                    <a:pt x="0" y="1693291"/>
                    <a:pt x="0" y="1090803"/>
                  </a:cubicBezTo>
                  <a:close/>
                </a:path>
              </a:pathLst>
            </a:custGeom>
            <a:solidFill>
              <a:srgbClr val="000328">
                <a:alpha val="14118"/>
              </a:srgbClr>
            </a:solidFill>
          </p:spPr>
        </p:sp>
      </p:grpSp>
      <p:grpSp>
        <p:nvGrpSpPr>
          <p:cNvPr name="Group 7" id="7"/>
          <p:cNvGrpSpPr/>
          <p:nvPr/>
        </p:nvGrpSpPr>
        <p:grpSpPr>
          <a:xfrm rot="0">
            <a:off x="9699000" y="3937176"/>
            <a:ext cx="1636200" cy="1636200"/>
            <a:chOff x="0" y="0"/>
            <a:chExt cx="2181600" cy="2181600"/>
          </a:xfrm>
        </p:grpSpPr>
        <p:sp>
          <p:nvSpPr>
            <p:cNvPr name="Freeform 8" id="8"/>
            <p:cNvSpPr/>
            <p:nvPr/>
          </p:nvSpPr>
          <p:spPr>
            <a:xfrm flipH="false" flipV="false" rot="0">
              <a:off x="0" y="0"/>
              <a:ext cx="2181606" cy="2181606"/>
            </a:xfrm>
            <a:custGeom>
              <a:avLst/>
              <a:gdLst/>
              <a:ahLst/>
              <a:cxnLst/>
              <a:rect r="r" b="b" t="t" l="l"/>
              <a:pathLst>
                <a:path h="2181606" w="2181606">
                  <a:moveTo>
                    <a:pt x="0" y="1090803"/>
                  </a:moveTo>
                  <a:cubicBezTo>
                    <a:pt x="0" y="488315"/>
                    <a:pt x="488315" y="0"/>
                    <a:pt x="1090803" y="0"/>
                  </a:cubicBezTo>
                  <a:cubicBezTo>
                    <a:pt x="1693291" y="0"/>
                    <a:pt x="2181606" y="488315"/>
                    <a:pt x="2181606" y="1090803"/>
                  </a:cubicBezTo>
                  <a:cubicBezTo>
                    <a:pt x="2181606" y="1693291"/>
                    <a:pt x="1693291" y="2181606"/>
                    <a:pt x="1090803" y="2181606"/>
                  </a:cubicBezTo>
                  <a:cubicBezTo>
                    <a:pt x="488315" y="2181606"/>
                    <a:pt x="0" y="1693291"/>
                    <a:pt x="0" y="1090803"/>
                  </a:cubicBezTo>
                  <a:close/>
                </a:path>
              </a:pathLst>
            </a:custGeom>
            <a:solidFill>
              <a:srgbClr val="000328">
                <a:alpha val="14118"/>
              </a:srgbClr>
            </a:solidFill>
          </p:spPr>
        </p:sp>
      </p:grpSp>
      <p:grpSp>
        <p:nvGrpSpPr>
          <p:cNvPr name="Group 9" id="9"/>
          <p:cNvGrpSpPr/>
          <p:nvPr/>
        </p:nvGrpSpPr>
        <p:grpSpPr>
          <a:xfrm rot="0">
            <a:off x="9699000" y="6579326"/>
            <a:ext cx="1636200" cy="1636200"/>
            <a:chOff x="0" y="0"/>
            <a:chExt cx="2181600" cy="2181600"/>
          </a:xfrm>
        </p:grpSpPr>
        <p:sp>
          <p:nvSpPr>
            <p:cNvPr name="Freeform 10" id="10"/>
            <p:cNvSpPr/>
            <p:nvPr/>
          </p:nvSpPr>
          <p:spPr>
            <a:xfrm flipH="false" flipV="false" rot="0">
              <a:off x="0" y="0"/>
              <a:ext cx="2181606" cy="2181606"/>
            </a:xfrm>
            <a:custGeom>
              <a:avLst/>
              <a:gdLst/>
              <a:ahLst/>
              <a:cxnLst/>
              <a:rect r="r" b="b" t="t" l="l"/>
              <a:pathLst>
                <a:path h="2181606" w="2181606">
                  <a:moveTo>
                    <a:pt x="0" y="1090803"/>
                  </a:moveTo>
                  <a:cubicBezTo>
                    <a:pt x="0" y="488315"/>
                    <a:pt x="488315" y="0"/>
                    <a:pt x="1090803" y="0"/>
                  </a:cubicBezTo>
                  <a:cubicBezTo>
                    <a:pt x="1693291" y="0"/>
                    <a:pt x="2181606" y="488315"/>
                    <a:pt x="2181606" y="1090803"/>
                  </a:cubicBezTo>
                  <a:cubicBezTo>
                    <a:pt x="2181606" y="1693291"/>
                    <a:pt x="1693291" y="2181606"/>
                    <a:pt x="1090803" y="2181606"/>
                  </a:cubicBezTo>
                  <a:cubicBezTo>
                    <a:pt x="488315" y="2181606"/>
                    <a:pt x="0" y="1693291"/>
                    <a:pt x="0" y="1090803"/>
                  </a:cubicBezTo>
                  <a:close/>
                </a:path>
              </a:pathLst>
            </a:custGeom>
            <a:solidFill>
              <a:srgbClr val="000328">
                <a:alpha val="14118"/>
              </a:srgbClr>
            </a:solidFill>
          </p:spPr>
        </p:sp>
      </p:grpSp>
      <p:grpSp>
        <p:nvGrpSpPr>
          <p:cNvPr name="Group 11" id="11"/>
          <p:cNvGrpSpPr/>
          <p:nvPr/>
        </p:nvGrpSpPr>
        <p:grpSpPr>
          <a:xfrm rot="0">
            <a:off x="2424050" y="3937176"/>
            <a:ext cx="1636200" cy="1636200"/>
            <a:chOff x="0" y="0"/>
            <a:chExt cx="2181600" cy="2181600"/>
          </a:xfrm>
        </p:grpSpPr>
        <p:sp>
          <p:nvSpPr>
            <p:cNvPr name="Freeform 12" id="12"/>
            <p:cNvSpPr/>
            <p:nvPr/>
          </p:nvSpPr>
          <p:spPr>
            <a:xfrm flipH="false" flipV="false" rot="0">
              <a:off x="0" y="0"/>
              <a:ext cx="2181606" cy="2181606"/>
            </a:xfrm>
            <a:custGeom>
              <a:avLst/>
              <a:gdLst/>
              <a:ahLst/>
              <a:cxnLst/>
              <a:rect r="r" b="b" t="t" l="l"/>
              <a:pathLst>
                <a:path h="2181606" w="2181606">
                  <a:moveTo>
                    <a:pt x="0" y="1090803"/>
                  </a:moveTo>
                  <a:cubicBezTo>
                    <a:pt x="0" y="488315"/>
                    <a:pt x="488315" y="0"/>
                    <a:pt x="1090803" y="0"/>
                  </a:cubicBezTo>
                  <a:cubicBezTo>
                    <a:pt x="1693291" y="0"/>
                    <a:pt x="2181606" y="488315"/>
                    <a:pt x="2181606" y="1090803"/>
                  </a:cubicBezTo>
                  <a:cubicBezTo>
                    <a:pt x="2181606" y="1693291"/>
                    <a:pt x="1693291" y="2181606"/>
                    <a:pt x="1090803" y="2181606"/>
                  </a:cubicBezTo>
                  <a:cubicBezTo>
                    <a:pt x="488315" y="2181606"/>
                    <a:pt x="0" y="1693291"/>
                    <a:pt x="0" y="1090803"/>
                  </a:cubicBezTo>
                  <a:close/>
                </a:path>
              </a:pathLst>
            </a:custGeom>
            <a:solidFill>
              <a:srgbClr val="000328">
                <a:alpha val="14118"/>
              </a:srgbClr>
            </a:solidFill>
          </p:spPr>
        </p:sp>
      </p:grpSp>
      <p:sp>
        <p:nvSpPr>
          <p:cNvPr name="TextBox 13" id="13"/>
          <p:cNvSpPr txBox="true"/>
          <p:nvPr/>
        </p:nvSpPr>
        <p:spPr>
          <a:xfrm rot="0">
            <a:off x="1531425" y="965625"/>
            <a:ext cx="15225150" cy="1057275"/>
          </a:xfrm>
          <a:prstGeom prst="rect">
            <a:avLst/>
          </a:prstGeom>
        </p:spPr>
        <p:txBody>
          <a:bodyPr anchor="t" rtlCol="false" tIns="0" lIns="0" bIns="0" rIns="0">
            <a:spAutoFit/>
          </a:bodyPr>
          <a:lstStyle/>
          <a:p>
            <a:pPr algn="ctr">
              <a:lnSpc>
                <a:spcPts val="8400"/>
              </a:lnSpc>
            </a:pPr>
            <a:r>
              <a:rPr lang="en-US" b="true" sz="7000">
                <a:solidFill>
                  <a:srgbClr val="FFFFFF"/>
                </a:solidFill>
                <a:latin typeface="IBM Plex Sans Bold"/>
                <a:ea typeface="IBM Plex Sans Bold"/>
                <a:cs typeface="IBM Plex Sans Bold"/>
                <a:sym typeface="IBM Plex Sans Bold"/>
              </a:rPr>
              <a:t>CONTENT</a:t>
            </a:r>
          </a:p>
        </p:txBody>
      </p:sp>
      <p:grpSp>
        <p:nvGrpSpPr>
          <p:cNvPr name="Group 14" id="14"/>
          <p:cNvGrpSpPr/>
          <p:nvPr/>
        </p:nvGrpSpPr>
        <p:grpSpPr>
          <a:xfrm rot="0">
            <a:off x="4249650" y="3858338"/>
            <a:ext cx="5296950" cy="1793875"/>
            <a:chOff x="0" y="0"/>
            <a:chExt cx="7062600" cy="2391834"/>
          </a:xfrm>
        </p:grpSpPr>
        <p:sp>
          <p:nvSpPr>
            <p:cNvPr name="Freeform 15" id="15"/>
            <p:cNvSpPr/>
            <p:nvPr/>
          </p:nvSpPr>
          <p:spPr>
            <a:xfrm flipH="false" flipV="false" rot="0">
              <a:off x="0" y="0"/>
              <a:ext cx="7062600" cy="2391834"/>
            </a:xfrm>
            <a:custGeom>
              <a:avLst/>
              <a:gdLst/>
              <a:ahLst/>
              <a:cxnLst/>
              <a:rect r="r" b="b" t="t" l="l"/>
              <a:pathLst>
                <a:path h="2391834" w="7062600">
                  <a:moveTo>
                    <a:pt x="0" y="0"/>
                  </a:moveTo>
                  <a:lnTo>
                    <a:pt x="7062600" y="0"/>
                  </a:lnTo>
                  <a:lnTo>
                    <a:pt x="7062600" y="2391834"/>
                  </a:lnTo>
                  <a:lnTo>
                    <a:pt x="0" y="2391834"/>
                  </a:lnTo>
                  <a:close/>
                </a:path>
              </a:pathLst>
            </a:custGeom>
            <a:solidFill>
              <a:srgbClr val="000000">
                <a:alpha val="0"/>
              </a:srgbClr>
            </a:solidFill>
          </p:spPr>
        </p:sp>
        <p:sp>
          <p:nvSpPr>
            <p:cNvPr name="TextBox 16" id="16"/>
            <p:cNvSpPr txBox="true"/>
            <p:nvPr/>
          </p:nvSpPr>
          <p:spPr>
            <a:xfrm>
              <a:off x="0" y="0"/>
              <a:ext cx="7062600" cy="2391834"/>
            </a:xfrm>
            <a:prstGeom prst="rect">
              <a:avLst/>
            </a:prstGeom>
          </p:spPr>
          <p:txBody>
            <a:bodyPr anchor="ctr" rtlCol="false" tIns="0" lIns="0" bIns="0" rIns="0"/>
            <a:lstStyle/>
            <a:p>
              <a:pPr algn="l">
                <a:lnSpc>
                  <a:spcPts val="6000"/>
                </a:lnSpc>
              </a:pPr>
              <a:r>
                <a:rPr lang="en-US" sz="5000" b="true">
                  <a:solidFill>
                    <a:srgbClr val="FFFFFF"/>
                  </a:solidFill>
                  <a:latin typeface="IBM Plex Sans Bold"/>
                  <a:ea typeface="IBM Plex Sans Bold"/>
                  <a:cs typeface="IBM Plex Sans Bold"/>
                  <a:sym typeface="IBM Plex Sans Bold"/>
                </a:rPr>
                <a:t>LATAR </a:t>
              </a:r>
            </a:p>
            <a:p>
              <a:pPr algn="l">
                <a:lnSpc>
                  <a:spcPts val="6000"/>
                </a:lnSpc>
              </a:pPr>
              <a:r>
                <a:rPr lang="en-US" b="true" sz="5000">
                  <a:solidFill>
                    <a:srgbClr val="FFFFFF"/>
                  </a:solidFill>
                  <a:latin typeface="IBM Plex Sans Bold"/>
                  <a:ea typeface="IBM Plex Sans Bold"/>
                  <a:cs typeface="IBM Plex Sans Bold"/>
                  <a:sym typeface="IBM Plex Sans Bold"/>
                </a:rPr>
                <a:t>BELAKANG</a:t>
              </a:r>
            </a:p>
          </p:txBody>
        </p:sp>
      </p:grpSp>
      <p:grpSp>
        <p:nvGrpSpPr>
          <p:cNvPr name="Group 17" id="17"/>
          <p:cNvGrpSpPr/>
          <p:nvPr/>
        </p:nvGrpSpPr>
        <p:grpSpPr>
          <a:xfrm rot="0">
            <a:off x="4230600" y="6729873"/>
            <a:ext cx="4358400" cy="1055400"/>
            <a:chOff x="0" y="0"/>
            <a:chExt cx="5811200" cy="1407200"/>
          </a:xfrm>
        </p:grpSpPr>
        <p:sp>
          <p:nvSpPr>
            <p:cNvPr name="Freeform 18" id="18"/>
            <p:cNvSpPr/>
            <p:nvPr/>
          </p:nvSpPr>
          <p:spPr>
            <a:xfrm flipH="false" flipV="false" rot="0">
              <a:off x="0" y="0"/>
              <a:ext cx="5811200" cy="1407200"/>
            </a:xfrm>
            <a:custGeom>
              <a:avLst/>
              <a:gdLst/>
              <a:ahLst/>
              <a:cxnLst/>
              <a:rect r="r" b="b" t="t" l="l"/>
              <a:pathLst>
                <a:path h="1407200" w="5811200">
                  <a:moveTo>
                    <a:pt x="0" y="0"/>
                  </a:moveTo>
                  <a:lnTo>
                    <a:pt x="5811200" y="0"/>
                  </a:lnTo>
                  <a:lnTo>
                    <a:pt x="5811200" y="1407200"/>
                  </a:lnTo>
                  <a:lnTo>
                    <a:pt x="0" y="1407200"/>
                  </a:lnTo>
                  <a:close/>
                </a:path>
              </a:pathLst>
            </a:custGeom>
            <a:solidFill>
              <a:srgbClr val="000000">
                <a:alpha val="0"/>
              </a:srgbClr>
            </a:solidFill>
          </p:spPr>
        </p:sp>
        <p:sp>
          <p:nvSpPr>
            <p:cNvPr name="TextBox 19" id="19"/>
            <p:cNvSpPr txBox="true"/>
            <p:nvPr/>
          </p:nvSpPr>
          <p:spPr>
            <a:xfrm>
              <a:off x="0" y="9525"/>
              <a:ext cx="5811200" cy="1397675"/>
            </a:xfrm>
            <a:prstGeom prst="rect">
              <a:avLst/>
            </a:prstGeom>
          </p:spPr>
          <p:txBody>
            <a:bodyPr anchor="ctr" rtlCol="false" tIns="0" lIns="0" bIns="0" rIns="0"/>
            <a:lstStyle/>
            <a:p>
              <a:pPr algn="l">
                <a:lnSpc>
                  <a:spcPts val="5999"/>
                </a:lnSpc>
              </a:pPr>
              <a:r>
                <a:rPr lang="en-US" b="true" sz="4999">
                  <a:solidFill>
                    <a:srgbClr val="FFFFFF"/>
                  </a:solidFill>
                  <a:latin typeface="IBM Plex Sans Bold"/>
                  <a:ea typeface="IBM Plex Sans Bold"/>
                  <a:cs typeface="IBM Plex Sans Bold"/>
                  <a:sym typeface="IBM Plex Sans Bold"/>
                </a:rPr>
                <a:t>TUJUAN</a:t>
              </a:r>
            </a:p>
          </p:txBody>
        </p:sp>
      </p:grpSp>
      <p:grpSp>
        <p:nvGrpSpPr>
          <p:cNvPr name="Group 20" id="20"/>
          <p:cNvGrpSpPr/>
          <p:nvPr/>
        </p:nvGrpSpPr>
        <p:grpSpPr>
          <a:xfrm rot="0">
            <a:off x="11505550" y="4064638"/>
            <a:ext cx="5251025" cy="1055400"/>
            <a:chOff x="0" y="0"/>
            <a:chExt cx="7001367" cy="1407200"/>
          </a:xfrm>
        </p:grpSpPr>
        <p:sp>
          <p:nvSpPr>
            <p:cNvPr name="Freeform 21" id="21"/>
            <p:cNvSpPr/>
            <p:nvPr/>
          </p:nvSpPr>
          <p:spPr>
            <a:xfrm flipH="false" flipV="false" rot="0">
              <a:off x="0" y="0"/>
              <a:ext cx="7001366" cy="1407200"/>
            </a:xfrm>
            <a:custGeom>
              <a:avLst/>
              <a:gdLst/>
              <a:ahLst/>
              <a:cxnLst/>
              <a:rect r="r" b="b" t="t" l="l"/>
              <a:pathLst>
                <a:path h="1407200" w="7001366">
                  <a:moveTo>
                    <a:pt x="0" y="0"/>
                  </a:moveTo>
                  <a:lnTo>
                    <a:pt x="7001366" y="0"/>
                  </a:lnTo>
                  <a:lnTo>
                    <a:pt x="7001366" y="1407200"/>
                  </a:lnTo>
                  <a:lnTo>
                    <a:pt x="0" y="1407200"/>
                  </a:lnTo>
                  <a:close/>
                </a:path>
              </a:pathLst>
            </a:custGeom>
            <a:solidFill>
              <a:srgbClr val="000000">
                <a:alpha val="0"/>
              </a:srgbClr>
            </a:solidFill>
          </p:spPr>
        </p:sp>
        <p:sp>
          <p:nvSpPr>
            <p:cNvPr name="TextBox 22" id="22"/>
            <p:cNvSpPr txBox="true"/>
            <p:nvPr/>
          </p:nvSpPr>
          <p:spPr>
            <a:xfrm>
              <a:off x="0" y="9525"/>
              <a:ext cx="7001367" cy="1397675"/>
            </a:xfrm>
            <a:prstGeom prst="rect">
              <a:avLst/>
            </a:prstGeom>
          </p:spPr>
          <p:txBody>
            <a:bodyPr anchor="ctr" rtlCol="false" tIns="0" lIns="0" bIns="0" rIns="0"/>
            <a:lstStyle/>
            <a:p>
              <a:pPr algn="l">
                <a:lnSpc>
                  <a:spcPts val="5999"/>
                </a:lnSpc>
              </a:pPr>
              <a:r>
                <a:rPr lang="en-US" b="true" sz="4999">
                  <a:solidFill>
                    <a:srgbClr val="FFFFFF"/>
                  </a:solidFill>
                  <a:latin typeface="IBM Plex Sans Bold"/>
                  <a:ea typeface="IBM Plex Sans Bold"/>
                  <a:cs typeface="IBM Plex Sans Bold"/>
                  <a:sym typeface="IBM Plex Sans Bold"/>
                </a:rPr>
                <a:t>PERMASALAHAN</a:t>
              </a:r>
            </a:p>
          </p:txBody>
        </p:sp>
      </p:grpSp>
      <p:grpSp>
        <p:nvGrpSpPr>
          <p:cNvPr name="Group 23" id="23"/>
          <p:cNvGrpSpPr/>
          <p:nvPr/>
        </p:nvGrpSpPr>
        <p:grpSpPr>
          <a:xfrm rot="0">
            <a:off x="11505550" y="6729873"/>
            <a:ext cx="4358400" cy="1055400"/>
            <a:chOff x="0" y="0"/>
            <a:chExt cx="5811200" cy="1407200"/>
          </a:xfrm>
        </p:grpSpPr>
        <p:sp>
          <p:nvSpPr>
            <p:cNvPr name="Freeform 24" id="24"/>
            <p:cNvSpPr/>
            <p:nvPr/>
          </p:nvSpPr>
          <p:spPr>
            <a:xfrm flipH="false" flipV="false" rot="0">
              <a:off x="0" y="0"/>
              <a:ext cx="5811200" cy="1407200"/>
            </a:xfrm>
            <a:custGeom>
              <a:avLst/>
              <a:gdLst/>
              <a:ahLst/>
              <a:cxnLst/>
              <a:rect r="r" b="b" t="t" l="l"/>
              <a:pathLst>
                <a:path h="1407200" w="5811200">
                  <a:moveTo>
                    <a:pt x="0" y="0"/>
                  </a:moveTo>
                  <a:lnTo>
                    <a:pt x="5811200" y="0"/>
                  </a:lnTo>
                  <a:lnTo>
                    <a:pt x="5811200" y="1407200"/>
                  </a:lnTo>
                  <a:lnTo>
                    <a:pt x="0" y="1407200"/>
                  </a:lnTo>
                  <a:close/>
                </a:path>
              </a:pathLst>
            </a:custGeom>
            <a:solidFill>
              <a:srgbClr val="000000">
                <a:alpha val="0"/>
              </a:srgbClr>
            </a:solidFill>
          </p:spPr>
        </p:sp>
        <p:sp>
          <p:nvSpPr>
            <p:cNvPr name="TextBox 25" id="25"/>
            <p:cNvSpPr txBox="true"/>
            <p:nvPr/>
          </p:nvSpPr>
          <p:spPr>
            <a:xfrm>
              <a:off x="0" y="9525"/>
              <a:ext cx="5811200" cy="1397675"/>
            </a:xfrm>
            <a:prstGeom prst="rect">
              <a:avLst/>
            </a:prstGeom>
          </p:spPr>
          <p:txBody>
            <a:bodyPr anchor="ctr" rtlCol="false" tIns="0" lIns="0" bIns="0" rIns="0"/>
            <a:lstStyle/>
            <a:p>
              <a:pPr algn="l">
                <a:lnSpc>
                  <a:spcPts val="5999"/>
                </a:lnSpc>
              </a:pPr>
              <a:r>
                <a:rPr lang="en-US" b="true" sz="4999">
                  <a:solidFill>
                    <a:srgbClr val="FFFFFF"/>
                  </a:solidFill>
                  <a:latin typeface="IBM Plex Sans Bold"/>
                  <a:ea typeface="IBM Plex Sans Bold"/>
                  <a:cs typeface="IBM Plex Sans Bold"/>
                  <a:sym typeface="IBM Plex Sans Bold"/>
                </a:rPr>
                <a:t>CARA KERJA</a:t>
              </a:r>
            </a:p>
          </p:txBody>
        </p:sp>
      </p:grpSp>
      <p:grpSp>
        <p:nvGrpSpPr>
          <p:cNvPr name="Group 26" id="26"/>
          <p:cNvGrpSpPr/>
          <p:nvPr/>
        </p:nvGrpSpPr>
        <p:grpSpPr>
          <a:xfrm rot="0">
            <a:off x="2424050" y="4270476"/>
            <a:ext cx="1636200" cy="969600"/>
            <a:chOff x="0" y="0"/>
            <a:chExt cx="2181600" cy="1292800"/>
          </a:xfrm>
        </p:grpSpPr>
        <p:sp>
          <p:nvSpPr>
            <p:cNvPr name="Freeform 27" id="27"/>
            <p:cNvSpPr/>
            <p:nvPr/>
          </p:nvSpPr>
          <p:spPr>
            <a:xfrm flipH="false" flipV="false" rot="0">
              <a:off x="0" y="0"/>
              <a:ext cx="2181600" cy="1292800"/>
            </a:xfrm>
            <a:custGeom>
              <a:avLst/>
              <a:gdLst/>
              <a:ahLst/>
              <a:cxnLst/>
              <a:rect r="r" b="b" t="t" l="l"/>
              <a:pathLst>
                <a:path h="1292800" w="2181600">
                  <a:moveTo>
                    <a:pt x="0" y="0"/>
                  </a:moveTo>
                  <a:lnTo>
                    <a:pt x="2181600" y="0"/>
                  </a:lnTo>
                  <a:lnTo>
                    <a:pt x="2181600" y="1292800"/>
                  </a:lnTo>
                  <a:lnTo>
                    <a:pt x="0" y="1292800"/>
                  </a:lnTo>
                  <a:close/>
                </a:path>
              </a:pathLst>
            </a:custGeom>
            <a:solidFill>
              <a:srgbClr val="000000">
                <a:alpha val="0"/>
              </a:srgbClr>
            </a:solidFill>
          </p:spPr>
        </p:sp>
        <p:sp>
          <p:nvSpPr>
            <p:cNvPr name="TextBox 28" id="28"/>
            <p:cNvSpPr txBox="true"/>
            <p:nvPr/>
          </p:nvSpPr>
          <p:spPr>
            <a:xfrm>
              <a:off x="0" y="9525"/>
              <a:ext cx="2181600" cy="1283275"/>
            </a:xfrm>
            <a:prstGeom prst="rect">
              <a:avLst/>
            </a:prstGeom>
          </p:spPr>
          <p:txBody>
            <a:bodyPr anchor="ctr" rtlCol="false" tIns="0" lIns="0" bIns="0" rIns="0"/>
            <a:lstStyle/>
            <a:p>
              <a:pPr algn="ctr">
                <a:lnSpc>
                  <a:spcPts val="5999"/>
                </a:lnSpc>
              </a:pPr>
              <a:r>
                <a:rPr lang="en-US" b="true" sz="4999">
                  <a:solidFill>
                    <a:srgbClr val="FFFFFF"/>
                  </a:solidFill>
                  <a:latin typeface="IBM Plex Sans Bold"/>
                  <a:ea typeface="IBM Plex Sans Bold"/>
                  <a:cs typeface="IBM Plex Sans Bold"/>
                  <a:sym typeface="IBM Plex Sans Bold"/>
                </a:rPr>
                <a:t>01</a:t>
              </a:r>
            </a:p>
          </p:txBody>
        </p:sp>
      </p:grpSp>
      <p:grpSp>
        <p:nvGrpSpPr>
          <p:cNvPr name="Group 29" id="29"/>
          <p:cNvGrpSpPr/>
          <p:nvPr/>
        </p:nvGrpSpPr>
        <p:grpSpPr>
          <a:xfrm rot="0">
            <a:off x="2424050" y="6912626"/>
            <a:ext cx="1636200" cy="969600"/>
            <a:chOff x="0" y="0"/>
            <a:chExt cx="2181600" cy="1292800"/>
          </a:xfrm>
        </p:grpSpPr>
        <p:sp>
          <p:nvSpPr>
            <p:cNvPr name="Freeform 30" id="30"/>
            <p:cNvSpPr/>
            <p:nvPr/>
          </p:nvSpPr>
          <p:spPr>
            <a:xfrm flipH="false" flipV="false" rot="0">
              <a:off x="0" y="0"/>
              <a:ext cx="2181600" cy="1292800"/>
            </a:xfrm>
            <a:custGeom>
              <a:avLst/>
              <a:gdLst/>
              <a:ahLst/>
              <a:cxnLst/>
              <a:rect r="r" b="b" t="t" l="l"/>
              <a:pathLst>
                <a:path h="1292800" w="2181600">
                  <a:moveTo>
                    <a:pt x="0" y="0"/>
                  </a:moveTo>
                  <a:lnTo>
                    <a:pt x="2181600" y="0"/>
                  </a:lnTo>
                  <a:lnTo>
                    <a:pt x="2181600" y="1292800"/>
                  </a:lnTo>
                  <a:lnTo>
                    <a:pt x="0" y="1292800"/>
                  </a:lnTo>
                  <a:close/>
                </a:path>
              </a:pathLst>
            </a:custGeom>
            <a:solidFill>
              <a:srgbClr val="000000">
                <a:alpha val="0"/>
              </a:srgbClr>
            </a:solidFill>
          </p:spPr>
        </p:sp>
        <p:sp>
          <p:nvSpPr>
            <p:cNvPr name="TextBox 31" id="31"/>
            <p:cNvSpPr txBox="true"/>
            <p:nvPr/>
          </p:nvSpPr>
          <p:spPr>
            <a:xfrm>
              <a:off x="0" y="9525"/>
              <a:ext cx="2181600" cy="1283275"/>
            </a:xfrm>
            <a:prstGeom prst="rect">
              <a:avLst/>
            </a:prstGeom>
          </p:spPr>
          <p:txBody>
            <a:bodyPr anchor="ctr" rtlCol="false" tIns="0" lIns="0" bIns="0" rIns="0"/>
            <a:lstStyle/>
            <a:p>
              <a:pPr algn="ctr">
                <a:lnSpc>
                  <a:spcPts val="5999"/>
                </a:lnSpc>
              </a:pPr>
              <a:r>
                <a:rPr lang="en-US" b="true" sz="4999">
                  <a:solidFill>
                    <a:srgbClr val="FFFFFF"/>
                  </a:solidFill>
                  <a:latin typeface="IBM Plex Sans Bold"/>
                  <a:ea typeface="IBM Plex Sans Bold"/>
                  <a:cs typeface="IBM Plex Sans Bold"/>
                  <a:sym typeface="IBM Plex Sans Bold"/>
                </a:rPr>
                <a:t>03</a:t>
              </a:r>
            </a:p>
          </p:txBody>
        </p:sp>
      </p:grpSp>
      <p:grpSp>
        <p:nvGrpSpPr>
          <p:cNvPr name="Group 32" id="32"/>
          <p:cNvGrpSpPr/>
          <p:nvPr/>
        </p:nvGrpSpPr>
        <p:grpSpPr>
          <a:xfrm rot="0">
            <a:off x="9699000" y="4270476"/>
            <a:ext cx="1636200" cy="969600"/>
            <a:chOff x="0" y="0"/>
            <a:chExt cx="2181600" cy="1292800"/>
          </a:xfrm>
        </p:grpSpPr>
        <p:sp>
          <p:nvSpPr>
            <p:cNvPr name="Freeform 33" id="33"/>
            <p:cNvSpPr/>
            <p:nvPr/>
          </p:nvSpPr>
          <p:spPr>
            <a:xfrm flipH="false" flipV="false" rot="0">
              <a:off x="0" y="0"/>
              <a:ext cx="2181600" cy="1292800"/>
            </a:xfrm>
            <a:custGeom>
              <a:avLst/>
              <a:gdLst/>
              <a:ahLst/>
              <a:cxnLst/>
              <a:rect r="r" b="b" t="t" l="l"/>
              <a:pathLst>
                <a:path h="1292800" w="2181600">
                  <a:moveTo>
                    <a:pt x="0" y="0"/>
                  </a:moveTo>
                  <a:lnTo>
                    <a:pt x="2181600" y="0"/>
                  </a:lnTo>
                  <a:lnTo>
                    <a:pt x="2181600" y="1292800"/>
                  </a:lnTo>
                  <a:lnTo>
                    <a:pt x="0" y="1292800"/>
                  </a:lnTo>
                  <a:close/>
                </a:path>
              </a:pathLst>
            </a:custGeom>
            <a:solidFill>
              <a:srgbClr val="000000">
                <a:alpha val="0"/>
              </a:srgbClr>
            </a:solidFill>
          </p:spPr>
        </p:sp>
        <p:sp>
          <p:nvSpPr>
            <p:cNvPr name="TextBox 34" id="34"/>
            <p:cNvSpPr txBox="true"/>
            <p:nvPr/>
          </p:nvSpPr>
          <p:spPr>
            <a:xfrm>
              <a:off x="0" y="9525"/>
              <a:ext cx="2181600" cy="1283275"/>
            </a:xfrm>
            <a:prstGeom prst="rect">
              <a:avLst/>
            </a:prstGeom>
          </p:spPr>
          <p:txBody>
            <a:bodyPr anchor="ctr" rtlCol="false" tIns="0" lIns="0" bIns="0" rIns="0"/>
            <a:lstStyle/>
            <a:p>
              <a:pPr algn="ctr">
                <a:lnSpc>
                  <a:spcPts val="5999"/>
                </a:lnSpc>
              </a:pPr>
              <a:r>
                <a:rPr lang="en-US" b="true" sz="4999">
                  <a:solidFill>
                    <a:srgbClr val="FFFFFF"/>
                  </a:solidFill>
                  <a:latin typeface="IBM Plex Sans Bold"/>
                  <a:ea typeface="IBM Plex Sans Bold"/>
                  <a:cs typeface="IBM Plex Sans Bold"/>
                  <a:sym typeface="IBM Plex Sans Bold"/>
                </a:rPr>
                <a:t>02</a:t>
              </a:r>
            </a:p>
          </p:txBody>
        </p:sp>
      </p:grpSp>
      <p:grpSp>
        <p:nvGrpSpPr>
          <p:cNvPr name="Group 35" id="35"/>
          <p:cNvGrpSpPr/>
          <p:nvPr/>
        </p:nvGrpSpPr>
        <p:grpSpPr>
          <a:xfrm rot="0">
            <a:off x="9699000" y="6912626"/>
            <a:ext cx="1636200" cy="969600"/>
            <a:chOff x="0" y="0"/>
            <a:chExt cx="2181600" cy="1292800"/>
          </a:xfrm>
        </p:grpSpPr>
        <p:sp>
          <p:nvSpPr>
            <p:cNvPr name="Freeform 36" id="36"/>
            <p:cNvSpPr/>
            <p:nvPr/>
          </p:nvSpPr>
          <p:spPr>
            <a:xfrm flipH="false" flipV="false" rot="0">
              <a:off x="0" y="0"/>
              <a:ext cx="2181600" cy="1292800"/>
            </a:xfrm>
            <a:custGeom>
              <a:avLst/>
              <a:gdLst/>
              <a:ahLst/>
              <a:cxnLst/>
              <a:rect r="r" b="b" t="t" l="l"/>
              <a:pathLst>
                <a:path h="1292800" w="2181600">
                  <a:moveTo>
                    <a:pt x="0" y="0"/>
                  </a:moveTo>
                  <a:lnTo>
                    <a:pt x="2181600" y="0"/>
                  </a:lnTo>
                  <a:lnTo>
                    <a:pt x="2181600" y="1292800"/>
                  </a:lnTo>
                  <a:lnTo>
                    <a:pt x="0" y="1292800"/>
                  </a:lnTo>
                  <a:close/>
                </a:path>
              </a:pathLst>
            </a:custGeom>
            <a:solidFill>
              <a:srgbClr val="000000">
                <a:alpha val="0"/>
              </a:srgbClr>
            </a:solidFill>
          </p:spPr>
        </p:sp>
        <p:sp>
          <p:nvSpPr>
            <p:cNvPr name="TextBox 37" id="37"/>
            <p:cNvSpPr txBox="true"/>
            <p:nvPr/>
          </p:nvSpPr>
          <p:spPr>
            <a:xfrm>
              <a:off x="0" y="9525"/>
              <a:ext cx="2181600" cy="1283275"/>
            </a:xfrm>
            <a:prstGeom prst="rect">
              <a:avLst/>
            </a:prstGeom>
          </p:spPr>
          <p:txBody>
            <a:bodyPr anchor="ctr" rtlCol="false" tIns="0" lIns="0" bIns="0" rIns="0"/>
            <a:lstStyle/>
            <a:p>
              <a:pPr algn="ctr">
                <a:lnSpc>
                  <a:spcPts val="5999"/>
                </a:lnSpc>
              </a:pPr>
              <a:r>
                <a:rPr lang="en-US" b="true" sz="4999">
                  <a:solidFill>
                    <a:srgbClr val="FFFFFF"/>
                  </a:solidFill>
                  <a:latin typeface="IBM Plex Sans Bold"/>
                  <a:ea typeface="IBM Plex Sans Bold"/>
                  <a:cs typeface="IBM Plex Sans Bold"/>
                  <a:sym typeface="IBM Plex Sans Bold"/>
                </a:rPr>
                <a:t>04</a:t>
              </a:r>
            </a:p>
          </p:txBody>
        </p:sp>
      </p:grpSp>
      <p:grpSp>
        <p:nvGrpSpPr>
          <p:cNvPr name="Group 38" id="38"/>
          <p:cNvGrpSpPr/>
          <p:nvPr/>
        </p:nvGrpSpPr>
        <p:grpSpPr>
          <a:xfrm rot="5400000">
            <a:off x="16875691" y="5090407"/>
            <a:ext cx="1395770" cy="2177084"/>
            <a:chOff x="0" y="0"/>
            <a:chExt cx="1861027" cy="2902779"/>
          </a:xfrm>
        </p:grpSpPr>
        <p:sp>
          <p:nvSpPr>
            <p:cNvPr name="Freeform 39" id="39"/>
            <p:cNvSpPr/>
            <p:nvPr/>
          </p:nvSpPr>
          <p:spPr>
            <a:xfrm flipH="false" flipV="false" rot="0">
              <a:off x="0" y="0"/>
              <a:ext cx="1861058" cy="2902839"/>
            </a:xfrm>
            <a:custGeom>
              <a:avLst/>
              <a:gdLst/>
              <a:ahLst/>
              <a:cxnLst/>
              <a:rect r="r" b="b" t="t" l="l"/>
              <a:pathLst>
                <a:path h="2902839" w="1861058">
                  <a:moveTo>
                    <a:pt x="1861058" y="0"/>
                  </a:moveTo>
                  <a:lnTo>
                    <a:pt x="930529" y="0"/>
                  </a:lnTo>
                  <a:lnTo>
                    <a:pt x="0" y="1451356"/>
                  </a:lnTo>
                  <a:lnTo>
                    <a:pt x="930529" y="2902839"/>
                  </a:lnTo>
                  <a:lnTo>
                    <a:pt x="1861058" y="2902839"/>
                  </a:lnTo>
                  <a:lnTo>
                    <a:pt x="930529" y="1451356"/>
                  </a:lnTo>
                  <a:close/>
                </a:path>
              </a:pathLst>
            </a:custGeom>
            <a:gradFill rotWithShape="true">
              <a:gsLst>
                <a:gs pos="0">
                  <a:srgbClr val="FFFFFF">
                    <a:alpha val="29803"/>
                  </a:srgbClr>
                </a:gs>
                <a:gs pos="100000">
                  <a:srgbClr val="FFFFFF">
                    <a:alpha val="0"/>
                  </a:srgbClr>
                </a:gs>
              </a:gsLst>
              <a:lin ang="12"/>
            </a:gradFill>
          </p:spPr>
        </p:sp>
      </p:grpSp>
      <p:grpSp>
        <p:nvGrpSpPr>
          <p:cNvPr name="Group 40" id="40"/>
          <p:cNvGrpSpPr/>
          <p:nvPr/>
        </p:nvGrpSpPr>
        <p:grpSpPr>
          <a:xfrm rot="5400000">
            <a:off x="16875691" y="6421546"/>
            <a:ext cx="1395770" cy="2177084"/>
            <a:chOff x="0" y="0"/>
            <a:chExt cx="1861027" cy="2902779"/>
          </a:xfrm>
        </p:grpSpPr>
        <p:sp>
          <p:nvSpPr>
            <p:cNvPr name="Freeform 41" id="41"/>
            <p:cNvSpPr/>
            <p:nvPr/>
          </p:nvSpPr>
          <p:spPr>
            <a:xfrm flipH="false" flipV="false" rot="0">
              <a:off x="0" y="0"/>
              <a:ext cx="1861058" cy="2902839"/>
            </a:xfrm>
            <a:custGeom>
              <a:avLst/>
              <a:gdLst/>
              <a:ahLst/>
              <a:cxnLst/>
              <a:rect r="r" b="b" t="t" l="l"/>
              <a:pathLst>
                <a:path h="2902839" w="1861058">
                  <a:moveTo>
                    <a:pt x="1861058" y="0"/>
                  </a:moveTo>
                  <a:lnTo>
                    <a:pt x="930529" y="0"/>
                  </a:lnTo>
                  <a:lnTo>
                    <a:pt x="0" y="1451356"/>
                  </a:lnTo>
                  <a:lnTo>
                    <a:pt x="930529" y="2902839"/>
                  </a:lnTo>
                  <a:lnTo>
                    <a:pt x="1861058" y="2902839"/>
                  </a:lnTo>
                  <a:lnTo>
                    <a:pt x="930529" y="1451356"/>
                  </a:lnTo>
                  <a:close/>
                </a:path>
              </a:pathLst>
            </a:custGeom>
            <a:gradFill rotWithShape="true">
              <a:gsLst>
                <a:gs pos="0">
                  <a:srgbClr val="FFFFFF">
                    <a:alpha val="29803"/>
                  </a:srgbClr>
                </a:gs>
                <a:gs pos="100000">
                  <a:srgbClr val="FFFFFF">
                    <a:alpha val="0"/>
                  </a:srgbClr>
                </a:gs>
              </a:gsLst>
              <a:lin ang="12"/>
            </a:gradFill>
          </p:spPr>
        </p:sp>
      </p:grpSp>
      <p:grpSp>
        <p:nvGrpSpPr>
          <p:cNvPr name="Group 42" id="42"/>
          <p:cNvGrpSpPr/>
          <p:nvPr/>
        </p:nvGrpSpPr>
        <p:grpSpPr>
          <a:xfrm rot="5400000">
            <a:off x="16875691" y="7752685"/>
            <a:ext cx="1395770" cy="2177084"/>
            <a:chOff x="0" y="0"/>
            <a:chExt cx="1861027" cy="2902779"/>
          </a:xfrm>
        </p:grpSpPr>
        <p:sp>
          <p:nvSpPr>
            <p:cNvPr name="Freeform 43" id="43"/>
            <p:cNvSpPr/>
            <p:nvPr/>
          </p:nvSpPr>
          <p:spPr>
            <a:xfrm flipH="false" flipV="false" rot="0">
              <a:off x="0" y="0"/>
              <a:ext cx="1861058" cy="2902839"/>
            </a:xfrm>
            <a:custGeom>
              <a:avLst/>
              <a:gdLst/>
              <a:ahLst/>
              <a:cxnLst/>
              <a:rect r="r" b="b" t="t" l="l"/>
              <a:pathLst>
                <a:path h="2902839" w="1861058">
                  <a:moveTo>
                    <a:pt x="1861058" y="0"/>
                  </a:moveTo>
                  <a:lnTo>
                    <a:pt x="930529" y="0"/>
                  </a:lnTo>
                  <a:lnTo>
                    <a:pt x="0" y="1451356"/>
                  </a:lnTo>
                  <a:lnTo>
                    <a:pt x="930529" y="2902839"/>
                  </a:lnTo>
                  <a:lnTo>
                    <a:pt x="1861058" y="2902839"/>
                  </a:lnTo>
                  <a:lnTo>
                    <a:pt x="930529" y="1451356"/>
                  </a:lnTo>
                  <a:close/>
                </a:path>
              </a:pathLst>
            </a:custGeom>
            <a:gradFill rotWithShape="true">
              <a:gsLst>
                <a:gs pos="0">
                  <a:srgbClr val="FFFFFF">
                    <a:alpha val="29803"/>
                  </a:srgbClr>
                </a:gs>
                <a:gs pos="100000">
                  <a:srgbClr val="FFFFFF">
                    <a:alpha val="0"/>
                  </a:srgbClr>
                </a:gs>
              </a:gsLst>
              <a:lin ang="12"/>
            </a:gradFill>
          </p:spPr>
        </p:sp>
      </p:grpSp>
      <p:grpSp>
        <p:nvGrpSpPr>
          <p:cNvPr name="Group 44" id="44"/>
          <p:cNvGrpSpPr>
            <a:grpSpLocks noChangeAspect="true"/>
          </p:cNvGrpSpPr>
          <p:nvPr/>
        </p:nvGrpSpPr>
        <p:grpSpPr>
          <a:xfrm rot="0">
            <a:off x="-258916" y="0"/>
            <a:ext cx="4883500" cy="2959402"/>
            <a:chOff x="0" y="0"/>
            <a:chExt cx="6511333" cy="3945869"/>
          </a:xfrm>
        </p:grpSpPr>
        <p:sp>
          <p:nvSpPr>
            <p:cNvPr name="Freeform 45" id="45"/>
            <p:cNvSpPr/>
            <p:nvPr/>
          </p:nvSpPr>
          <p:spPr>
            <a:xfrm flipH="false" flipV="false" rot="0">
              <a:off x="0" y="0"/>
              <a:ext cx="6511290" cy="3945890"/>
            </a:xfrm>
            <a:custGeom>
              <a:avLst/>
              <a:gdLst/>
              <a:ahLst/>
              <a:cxnLst/>
              <a:rect r="r" b="b" t="t" l="l"/>
              <a:pathLst>
                <a:path h="3945890" w="6511290">
                  <a:moveTo>
                    <a:pt x="0" y="0"/>
                  </a:moveTo>
                  <a:lnTo>
                    <a:pt x="6511290" y="0"/>
                  </a:lnTo>
                  <a:lnTo>
                    <a:pt x="6511290" y="3945890"/>
                  </a:lnTo>
                  <a:lnTo>
                    <a:pt x="0" y="3945890"/>
                  </a:lnTo>
                  <a:lnTo>
                    <a:pt x="0" y="0"/>
                  </a:lnTo>
                  <a:close/>
                </a:path>
              </a:pathLst>
            </a:custGeom>
            <a:blipFill>
              <a:blip r:embed="rId4"/>
              <a:stretch>
                <a:fillRect l="0" t="0" r="0" b="0"/>
              </a:stretch>
            </a:blipFill>
          </p:spPr>
        </p:sp>
      </p:grpSp>
      <p:sp>
        <p:nvSpPr>
          <p:cNvPr name="Freeform 46" id="46"/>
          <p:cNvSpPr/>
          <p:nvPr/>
        </p:nvSpPr>
        <p:spPr>
          <a:xfrm flipH="false" flipV="false" rot="0">
            <a:off x="-6840" y="8633614"/>
            <a:ext cx="5212436" cy="983992"/>
          </a:xfrm>
          <a:custGeom>
            <a:avLst/>
            <a:gdLst/>
            <a:ahLst/>
            <a:cxnLst/>
            <a:rect r="r" b="b" t="t" l="l"/>
            <a:pathLst>
              <a:path h="983992" w="5212436">
                <a:moveTo>
                  <a:pt x="0" y="0"/>
                </a:moveTo>
                <a:lnTo>
                  <a:pt x="5212436" y="0"/>
                </a:lnTo>
                <a:lnTo>
                  <a:pt x="5212436" y="983992"/>
                </a:lnTo>
                <a:lnTo>
                  <a:pt x="0" y="9839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7" id="47"/>
          <p:cNvSpPr/>
          <p:nvPr/>
        </p:nvSpPr>
        <p:spPr>
          <a:xfrm flipH="false" flipV="false" rot="0">
            <a:off x="13082810" y="2344664"/>
            <a:ext cx="5212436" cy="983992"/>
          </a:xfrm>
          <a:custGeom>
            <a:avLst/>
            <a:gdLst/>
            <a:ahLst/>
            <a:cxnLst/>
            <a:rect r="r" b="b" t="t" l="l"/>
            <a:pathLst>
              <a:path h="983992" w="5212436">
                <a:moveTo>
                  <a:pt x="0" y="0"/>
                </a:moveTo>
                <a:lnTo>
                  <a:pt x="5212436" y="0"/>
                </a:lnTo>
                <a:lnTo>
                  <a:pt x="5212436" y="983992"/>
                </a:lnTo>
                <a:lnTo>
                  <a:pt x="0" y="9839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48" id="48"/>
          <p:cNvSpPr/>
          <p:nvPr/>
        </p:nvSpPr>
        <p:spPr>
          <a:xfrm flipH="false" flipV="false" rot="0">
            <a:off x="7980304" y="2772708"/>
            <a:ext cx="2327356" cy="127896"/>
          </a:xfrm>
          <a:custGeom>
            <a:avLst/>
            <a:gdLst/>
            <a:ahLst/>
            <a:cxnLst/>
            <a:rect r="r" b="b" t="t" l="l"/>
            <a:pathLst>
              <a:path h="127896" w="2327356">
                <a:moveTo>
                  <a:pt x="0" y="0"/>
                </a:moveTo>
                <a:lnTo>
                  <a:pt x="2327356" y="0"/>
                </a:lnTo>
                <a:lnTo>
                  <a:pt x="2327356" y="127896"/>
                </a:lnTo>
                <a:lnTo>
                  <a:pt x="0" y="12789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11591400" y="4865050"/>
            <a:ext cx="9370200" cy="9370200"/>
            <a:chOff x="0" y="0"/>
            <a:chExt cx="12493600" cy="12493600"/>
          </a:xfrm>
        </p:grpSpPr>
        <p:sp>
          <p:nvSpPr>
            <p:cNvPr name="Freeform 4" id="4"/>
            <p:cNvSpPr/>
            <p:nvPr/>
          </p:nvSpPr>
          <p:spPr>
            <a:xfrm flipH="false" flipV="false" rot="0">
              <a:off x="0" y="0"/>
              <a:ext cx="12493625" cy="12493625"/>
            </a:xfrm>
            <a:custGeom>
              <a:avLst/>
              <a:gdLst/>
              <a:ahLst/>
              <a:cxnLst/>
              <a:rect r="r" b="b" t="t" l="l"/>
              <a:pathLst>
                <a:path h="12493625" w="12493625">
                  <a:moveTo>
                    <a:pt x="0" y="6246749"/>
                  </a:moveTo>
                  <a:cubicBezTo>
                    <a:pt x="0" y="2796794"/>
                    <a:pt x="2796794" y="0"/>
                    <a:pt x="6246749" y="0"/>
                  </a:cubicBezTo>
                  <a:cubicBezTo>
                    <a:pt x="9696704" y="0"/>
                    <a:pt x="12493625" y="2796794"/>
                    <a:pt x="12493625" y="6246749"/>
                  </a:cubicBezTo>
                  <a:cubicBezTo>
                    <a:pt x="12493625" y="9696704"/>
                    <a:pt x="9696831" y="12493625"/>
                    <a:pt x="6246749" y="12493625"/>
                  </a:cubicBezTo>
                  <a:cubicBezTo>
                    <a:pt x="2796667" y="12493625"/>
                    <a:pt x="0" y="9696831"/>
                    <a:pt x="0" y="6246749"/>
                  </a:cubicBezTo>
                  <a:close/>
                </a:path>
              </a:pathLst>
            </a:custGeom>
            <a:gradFill rotWithShape="true">
              <a:gsLst>
                <a:gs pos="0">
                  <a:srgbClr val="FFFFFF">
                    <a:alpha val="15294"/>
                  </a:srgbClr>
                </a:gs>
                <a:gs pos="100000">
                  <a:srgbClr val="FFFFFF">
                    <a:alpha val="0"/>
                  </a:srgbClr>
                </a:gs>
              </a:gsLst>
              <a:lin ang="5400012"/>
            </a:gradFill>
          </p:spPr>
        </p:sp>
      </p:grpSp>
      <p:grpSp>
        <p:nvGrpSpPr>
          <p:cNvPr name="Group 5" id="5"/>
          <p:cNvGrpSpPr>
            <a:grpSpLocks noChangeAspect="true"/>
          </p:cNvGrpSpPr>
          <p:nvPr/>
        </p:nvGrpSpPr>
        <p:grpSpPr>
          <a:xfrm rot="5400000">
            <a:off x="12533756" y="1714450"/>
            <a:ext cx="6537300" cy="3961600"/>
            <a:chOff x="0" y="0"/>
            <a:chExt cx="8716400" cy="5282133"/>
          </a:xfrm>
        </p:grpSpPr>
        <p:sp>
          <p:nvSpPr>
            <p:cNvPr name="Freeform 6" id="6"/>
            <p:cNvSpPr/>
            <p:nvPr/>
          </p:nvSpPr>
          <p:spPr>
            <a:xfrm flipH="false" flipV="false" rot="0">
              <a:off x="0" y="0"/>
              <a:ext cx="8716391" cy="5282184"/>
            </a:xfrm>
            <a:custGeom>
              <a:avLst/>
              <a:gdLst/>
              <a:ahLst/>
              <a:cxnLst/>
              <a:rect r="r" b="b" t="t" l="l"/>
              <a:pathLst>
                <a:path h="5282184" w="8716391">
                  <a:moveTo>
                    <a:pt x="0" y="0"/>
                  </a:moveTo>
                  <a:lnTo>
                    <a:pt x="8716391" y="0"/>
                  </a:lnTo>
                  <a:lnTo>
                    <a:pt x="8716391" y="5282184"/>
                  </a:lnTo>
                  <a:lnTo>
                    <a:pt x="0" y="5282184"/>
                  </a:lnTo>
                  <a:lnTo>
                    <a:pt x="0" y="0"/>
                  </a:lnTo>
                  <a:close/>
                </a:path>
              </a:pathLst>
            </a:custGeom>
            <a:blipFill>
              <a:blip r:embed="rId4"/>
              <a:stretch>
                <a:fillRect l="0" t="0" r="0" b="0"/>
              </a:stretch>
            </a:blipFill>
          </p:spPr>
        </p:sp>
      </p:grpSp>
      <p:grpSp>
        <p:nvGrpSpPr>
          <p:cNvPr name="Group 7" id="7"/>
          <p:cNvGrpSpPr/>
          <p:nvPr/>
        </p:nvGrpSpPr>
        <p:grpSpPr>
          <a:xfrm rot="0">
            <a:off x="1426200" y="1911500"/>
            <a:ext cx="11148000" cy="6157800"/>
            <a:chOff x="0" y="0"/>
            <a:chExt cx="14864000" cy="8210400"/>
          </a:xfrm>
        </p:grpSpPr>
        <p:sp>
          <p:nvSpPr>
            <p:cNvPr name="Freeform 8" id="8"/>
            <p:cNvSpPr/>
            <p:nvPr/>
          </p:nvSpPr>
          <p:spPr>
            <a:xfrm flipH="false" flipV="false" rot="0">
              <a:off x="0" y="0"/>
              <a:ext cx="14863953" cy="8210423"/>
            </a:xfrm>
            <a:custGeom>
              <a:avLst/>
              <a:gdLst/>
              <a:ahLst/>
              <a:cxnLst/>
              <a:rect r="r" b="b" t="t" l="l"/>
              <a:pathLst>
                <a:path h="8210423" w="14863953">
                  <a:moveTo>
                    <a:pt x="0" y="0"/>
                  </a:moveTo>
                  <a:lnTo>
                    <a:pt x="13495528" y="0"/>
                  </a:lnTo>
                  <a:lnTo>
                    <a:pt x="14863953" y="1368425"/>
                  </a:lnTo>
                  <a:lnTo>
                    <a:pt x="14863953" y="8210423"/>
                  </a:lnTo>
                  <a:lnTo>
                    <a:pt x="1368425" y="8210423"/>
                  </a:lnTo>
                  <a:lnTo>
                    <a:pt x="0" y="6841998"/>
                  </a:lnTo>
                  <a:lnTo>
                    <a:pt x="0" y="0"/>
                  </a:lnTo>
                  <a:close/>
                </a:path>
              </a:pathLst>
            </a:custGeom>
            <a:solidFill>
              <a:srgbClr val="000328">
                <a:alpha val="14118"/>
              </a:srgbClr>
            </a:solidFill>
          </p:spPr>
        </p:sp>
      </p:grpSp>
      <p:grpSp>
        <p:nvGrpSpPr>
          <p:cNvPr name="Group 9" id="9"/>
          <p:cNvGrpSpPr/>
          <p:nvPr/>
        </p:nvGrpSpPr>
        <p:grpSpPr>
          <a:xfrm rot="0">
            <a:off x="1693925" y="2179175"/>
            <a:ext cx="11167050" cy="6176850"/>
            <a:chOff x="0" y="0"/>
            <a:chExt cx="14889400" cy="8235800"/>
          </a:xfrm>
        </p:grpSpPr>
        <p:sp>
          <p:nvSpPr>
            <p:cNvPr name="Freeform 10" id="10"/>
            <p:cNvSpPr/>
            <p:nvPr/>
          </p:nvSpPr>
          <p:spPr>
            <a:xfrm flipH="false" flipV="false" rot="0">
              <a:off x="0" y="0"/>
              <a:ext cx="14889353" cy="8235823"/>
            </a:xfrm>
            <a:custGeom>
              <a:avLst/>
              <a:gdLst/>
              <a:ahLst/>
              <a:cxnLst/>
              <a:rect r="r" b="b" t="t" l="l"/>
              <a:pathLst>
                <a:path h="8235823" w="14889353">
                  <a:moveTo>
                    <a:pt x="12700" y="0"/>
                  </a:moveTo>
                  <a:lnTo>
                    <a:pt x="13506323" y="0"/>
                  </a:lnTo>
                  <a:cubicBezTo>
                    <a:pt x="13509625" y="0"/>
                    <a:pt x="13512927" y="1397"/>
                    <a:pt x="13515339" y="3683"/>
                  </a:cubicBezTo>
                  <a:lnTo>
                    <a:pt x="14885670" y="1372108"/>
                  </a:lnTo>
                  <a:cubicBezTo>
                    <a:pt x="14888083" y="1374521"/>
                    <a:pt x="14889353" y="1377696"/>
                    <a:pt x="14889353" y="1381125"/>
                  </a:cubicBezTo>
                  <a:lnTo>
                    <a:pt x="14889353" y="8223123"/>
                  </a:lnTo>
                  <a:lnTo>
                    <a:pt x="14876653" y="8223123"/>
                  </a:lnTo>
                  <a:lnTo>
                    <a:pt x="14876653" y="8210423"/>
                  </a:lnTo>
                  <a:lnTo>
                    <a:pt x="14876653" y="8223123"/>
                  </a:lnTo>
                  <a:lnTo>
                    <a:pt x="14876653" y="8235823"/>
                  </a:lnTo>
                  <a:lnTo>
                    <a:pt x="1383030" y="8235823"/>
                  </a:lnTo>
                  <a:cubicBezTo>
                    <a:pt x="1379728" y="8235823"/>
                    <a:pt x="1376426" y="8234426"/>
                    <a:pt x="1374013" y="8232140"/>
                  </a:cubicBezTo>
                  <a:lnTo>
                    <a:pt x="3683" y="6863715"/>
                  </a:lnTo>
                  <a:cubicBezTo>
                    <a:pt x="1270" y="6861302"/>
                    <a:pt x="0" y="6858127"/>
                    <a:pt x="0" y="6854698"/>
                  </a:cubicBezTo>
                  <a:lnTo>
                    <a:pt x="0" y="12700"/>
                  </a:lnTo>
                  <a:cubicBezTo>
                    <a:pt x="0" y="5715"/>
                    <a:pt x="5715" y="0"/>
                    <a:pt x="12700" y="0"/>
                  </a:cubicBezTo>
                  <a:moveTo>
                    <a:pt x="12700" y="25400"/>
                  </a:moveTo>
                  <a:lnTo>
                    <a:pt x="12700" y="12700"/>
                  </a:lnTo>
                  <a:lnTo>
                    <a:pt x="25400" y="12700"/>
                  </a:lnTo>
                  <a:lnTo>
                    <a:pt x="25400" y="6854698"/>
                  </a:lnTo>
                  <a:lnTo>
                    <a:pt x="12700" y="6854698"/>
                  </a:lnTo>
                  <a:lnTo>
                    <a:pt x="21717" y="6845681"/>
                  </a:lnTo>
                  <a:lnTo>
                    <a:pt x="1392047" y="8214106"/>
                  </a:lnTo>
                  <a:lnTo>
                    <a:pt x="1383030" y="8223123"/>
                  </a:lnTo>
                  <a:lnTo>
                    <a:pt x="1383030" y="8210423"/>
                  </a:lnTo>
                  <a:lnTo>
                    <a:pt x="14876653" y="8210423"/>
                  </a:lnTo>
                  <a:cubicBezTo>
                    <a:pt x="14883639" y="8210423"/>
                    <a:pt x="14889353" y="8216138"/>
                    <a:pt x="14889353" y="8223123"/>
                  </a:cubicBezTo>
                  <a:cubicBezTo>
                    <a:pt x="14889353" y="8230108"/>
                    <a:pt x="14883639" y="8235823"/>
                    <a:pt x="14876653" y="8235823"/>
                  </a:cubicBezTo>
                  <a:cubicBezTo>
                    <a:pt x="14869668" y="8235823"/>
                    <a:pt x="14863953" y="8230108"/>
                    <a:pt x="14863953" y="8223123"/>
                  </a:cubicBezTo>
                  <a:lnTo>
                    <a:pt x="14863953" y="1381125"/>
                  </a:lnTo>
                  <a:lnTo>
                    <a:pt x="14876653" y="1381125"/>
                  </a:lnTo>
                  <a:lnTo>
                    <a:pt x="14867637" y="1390142"/>
                  </a:lnTo>
                  <a:lnTo>
                    <a:pt x="13497433" y="21717"/>
                  </a:lnTo>
                  <a:lnTo>
                    <a:pt x="13506450" y="12700"/>
                  </a:lnTo>
                  <a:lnTo>
                    <a:pt x="13506450" y="25400"/>
                  </a:lnTo>
                  <a:lnTo>
                    <a:pt x="12700" y="25400"/>
                  </a:lnTo>
                  <a:close/>
                </a:path>
              </a:pathLst>
            </a:custGeom>
            <a:solidFill>
              <a:srgbClr val="FFFFFF"/>
            </a:solidFill>
          </p:spPr>
        </p:sp>
      </p:grpSp>
      <p:grpSp>
        <p:nvGrpSpPr>
          <p:cNvPr name="Group 11" id="11"/>
          <p:cNvGrpSpPr/>
          <p:nvPr/>
        </p:nvGrpSpPr>
        <p:grpSpPr>
          <a:xfrm rot="0">
            <a:off x="2409000" y="2578700"/>
            <a:ext cx="9182400" cy="1683600"/>
            <a:chOff x="0" y="0"/>
            <a:chExt cx="12243200" cy="2244800"/>
          </a:xfrm>
        </p:grpSpPr>
        <p:sp>
          <p:nvSpPr>
            <p:cNvPr name="Freeform 12" id="12"/>
            <p:cNvSpPr/>
            <p:nvPr/>
          </p:nvSpPr>
          <p:spPr>
            <a:xfrm flipH="false" flipV="false" rot="0">
              <a:off x="0" y="0"/>
              <a:ext cx="12243200" cy="2244800"/>
            </a:xfrm>
            <a:custGeom>
              <a:avLst/>
              <a:gdLst/>
              <a:ahLst/>
              <a:cxnLst/>
              <a:rect r="r" b="b" t="t" l="l"/>
              <a:pathLst>
                <a:path h="2244800" w="12243200">
                  <a:moveTo>
                    <a:pt x="0" y="0"/>
                  </a:moveTo>
                  <a:lnTo>
                    <a:pt x="12243200" y="0"/>
                  </a:lnTo>
                  <a:lnTo>
                    <a:pt x="12243200" y="2244800"/>
                  </a:lnTo>
                  <a:lnTo>
                    <a:pt x="0" y="2244800"/>
                  </a:lnTo>
                  <a:close/>
                </a:path>
              </a:pathLst>
            </a:custGeom>
            <a:solidFill>
              <a:srgbClr val="000000">
                <a:alpha val="0"/>
              </a:srgbClr>
            </a:solidFill>
          </p:spPr>
        </p:sp>
        <p:sp>
          <p:nvSpPr>
            <p:cNvPr name="TextBox 13" id="13"/>
            <p:cNvSpPr txBox="true"/>
            <p:nvPr/>
          </p:nvSpPr>
          <p:spPr>
            <a:xfrm>
              <a:off x="0" y="9525"/>
              <a:ext cx="12243200" cy="2235275"/>
            </a:xfrm>
            <a:prstGeom prst="rect">
              <a:avLst/>
            </a:prstGeom>
          </p:spPr>
          <p:txBody>
            <a:bodyPr anchor="ctr" rtlCol="false" tIns="0" lIns="0" bIns="0" rIns="0"/>
            <a:lstStyle/>
            <a:p>
              <a:pPr algn="l">
                <a:lnSpc>
                  <a:spcPts val="8399"/>
                </a:lnSpc>
              </a:pPr>
              <a:r>
                <a:rPr lang="en-US" b="true" sz="6999">
                  <a:solidFill>
                    <a:srgbClr val="FFFFFF"/>
                  </a:solidFill>
                  <a:latin typeface="IBM Plex Sans Bold"/>
                  <a:ea typeface="IBM Plex Sans Bold"/>
                  <a:cs typeface="IBM Plex Sans Bold"/>
                  <a:sym typeface="IBM Plex Sans Bold"/>
                </a:rPr>
                <a:t>LATAR BELAKANG</a:t>
              </a:r>
            </a:p>
          </p:txBody>
        </p:sp>
      </p:grpSp>
      <p:grpSp>
        <p:nvGrpSpPr>
          <p:cNvPr name="Group 14" id="14"/>
          <p:cNvGrpSpPr/>
          <p:nvPr/>
        </p:nvGrpSpPr>
        <p:grpSpPr>
          <a:xfrm rot="0">
            <a:off x="2409000" y="3860493"/>
            <a:ext cx="9182400" cy="3541607"/>
            <a:chOff x="0" y="0"/>
            <a:chExt cx="12243200" cy="4722143"/>
          </a:xfrm>
        </p:grpSpPr>
        <p:sp>
          <p:nvSpPr>
            <p:cNvPr name="Freeform 15" id="15"/>
            <p:cNvSpPr/>
            <p:nvPr/>
          </p:nvSpPr>
          <p:spPr>
            <a:xfrm flipH="false" flipV="false" rot="0">
              <a:off x="0" y="0"/>
              <a:ext cx="12243200" cy="4722142"/>
            </a:xfrm>
            <a:custGeom>
              <a:avLst/>
              <a:gdLst/>
              <a:ahLst/>
              <a:cxnLst/>
              <a:rect r="r" b="b" t="t" l="l"/>
              <a:pathLst>
                <a:path h="4722142" w="12243200">
                  <a:moveTo>
                    <a:pt x="0" y="0"/>
                  </a:moveTo>
                  <a:lnTo>
                    <a:pt x="12243200" y="0"/>
                  </a:lnTo>
                  <a:lnTo>
                    <a:pt x="12243200" y="4722142"/>
                  </a:lnTo>
                  <a:lnTo>
                    <a:pt x="0" y="4722142"/>
                  </a:lnTo>
                  <a:close/>
                </a:path>
              </a:pathLst>
            </a:custGeom>
            <a:solidFill>
              <a:srgbClr val="000000">
                <a:alpha val="0"/>
              </a:srgbClr>
            </a:solidFill>
          </p:spPr>
        </p:sp>
        <p:sp>
          <p:nvSpPr>
            <p:cNvPr name="TextBox 16" id="16"/>
            <p:cNvSpPr txBox="true"/>
            <p:nvPr/>
          </p:nvSpPr>
          <p:spPr>
            <a:xfrm>
              <a:off x="0" y="-9525"/>
              <a:ext cx="12243200" cy="4731668"/>
            </a:xfrm>
            <a:prstGeom prst="rect">
              <a:avLst/>
            </a:prstGeom>
          </p:spPr>
          <p:txBody>
            <a:bodyPr anchor="ctr" rtlCol="false" tIns="0" lIns="0" bIns="0" rIns="0"/>
            <a:lstStyle/>
            <a:p>
              <a:pPr algn="l">
                <a:lnSpc>
                  <a:spcPts val="4320"/>
                </a:lnSpc>
              </a:pPr>
              <a:r>
                <a:rPr lang="en-US" b="true" sz="3600">
                  <a:solidFill>
                    <a:srgbClr val="FFFFFF"/>
                  </a:solidFill>
                  <a:latin typeface="IBM Plex Sans Medium"/>
                  <a:ea typeface="IBM Plex Sans Medium"/>
                  <a:cs typeface="IBM Plex Sans Medium"/>
                  <a:sym typeface="IBM Plex Sans Medium"/>
                </a:rPr>
                <a:t>You can give a brief description of the topic you want to talk about here. For example, if you want to talk about Mercury, you can say that it’s the smallest planet in the entire Solar System</a:t>
              </a:r>
            </a:p>
          </p:txBody>
        </p:sp>
      </p:grpSp>
      <p:grpSp>
        <p:nvGrpSpPr>
          <p:cNvPr name="Group 17" id="17"/>
          <p:cNvGrpSpPr/>
          <p:nvPr/>
        </p:nvGrpSpPr>
        <p:grpSpPr>
          <a:xfrm rot="5400000">
            <a:off x="1405234" y="2535944"/>
            <a:ext cx="599515" cy="935108"/>
            <a:chOff x="0" y="0"/>
            <a:chExt cx="799353" cy="1246811"/>
          </a:xfrm>
        </p:grpSpPr>
        <p:sp>
          <p:nvSpPr>
            <p:cNvPr name="Freeform 18" id="18"/>
            <p:cNvSpPr/>
            <p:nvPr/>
          </p:nvSpPr>
          <p:spPr>
            <a:xfrm flipH="false" flipV="false" rot="0">
              <a:off x="0" y="0"/>
              <a:ext cx="799338" cy="1246759"/>
            </a:xfrm>
            <a:custGeom>
              <a:avLst/>
              <a:gdLst/>
              <a:ahLst/>
              <a:cxnLst/>
              <a:rect r="r" b="b" t="t" l="l"/>
              <a:pathLst>
                <a:path h="1246759" w="799338">
                  <a:moveTo>
                    <a:pt x="0" y="0"/>
                  </a:moveTo>
                  <a:lnTo>
                    <a:pt x="399669" y="0"/>
                  </a:lnTo>
                  <a:lnTo>
                    <a:pt x="799338" y="623443"/>
                  </a:lnTo>
                  <a:lnTo>
                    <a:pt x="399669" y="1246759"/>
                  </a:lnTo>
                  <a:lnTo>
                    <a:pt x="0" y="1246759"/>
                  </a:lnTo>
                  <a:lnTo>
                    <a:pt x="399669" y="623443"/>
                  </a:lnTo>
                  <a:close/>
                </a:path>
              </a:pathLst>
            </a:custGeom>
            <a:gradFill rotWithShape="true">
              <a:gsLst>
                <a:gs pos="0">
                  <a:srgbClr val="FFFFFF">
                    <a:alpha val="29803"/>
                  </a:srgbClr>
                </a:gs>
                <a:gs pos="100000">
                  <a:srgbClr val="FFFFFF">
                    <a:alpha val="0"/>
                  </a:srgbClr>
                </a:gs>
              </a:gsLst>
              <a:lin ang="12"/>
            </a:gradFill>
          </p:spPr>
        </p:sp>
      </p:grpSp>
      <p:grpSp>
        <p:nvGrpSpPr>
          <p:cNvPr name="Group 19" id="19"/>
          <p:cNvGrpSpPr/>
          <p:nvPr/>
        </p:nvGrpSpPr>
        <p:grpSpPr>
          <a:xfrm rot="5400000">
            <a:off x="1405234" y="1964190"/>
            <a:ext cx="599515" cy="935108"/>
            <a:chOff x="0" y="0"/>
            <a:chExt cx="799353" cy="1246811"/>
          </a:xfrm>
        </p:grpSpPr>
        <p:sp>
          <p:nvSpPr>
            <p:cNvPr name="Freeform 20" id="20"/>
            <p:cNvSpPr/>
            <p:nvPr/>
          </p:nvSpPr>
          <p:spPr>
            <a:xfrm flipH="false" flipV="false" rot="0">
              <a:off x="0" y="0"/>
              <a:ext cx="799338" cy="1246759"/>
            </a:xfrm>
            <a:custGeom>
              <a:avLst/>
              <a:gdLst/>
              <a:ahLst/>
              <a:cxnLst/>
              <a:rect r="r" b="b" t="t" l="l"/>
              <a:pathLst>
                <a:path h="1246759" w="799338">
                  <a:moveTo>
                    <a:pt x="0" y="0"/>
                  </a:moveTo>
                  <a:lnTo>
                    <a:pt x="399669" y="0"/>
                  </a:lnTo>
                  <a:lnTo>
                    <a:pt x="799338" y="623443"/>
                  </a:lnTo>
                  <a:lnTo>
                    <a:pt x="399669" y="1246759"/>
                  </a:lnTo>
                  <a:lnTo>
                    <a:pt x="0" y="1246759"/>
                  </a:lnTo>
                  <a:lnTo>
                    <a:pt x="399669" y="623443"/>
                  </a:lnTo>
                  <a:close/>
                </a:path>
              </a:pathLst>
            </a:custGeom>
            <a:gradFill rotWithShape="true">
              <a:gsLst>
                <a:gs pos="0">
                  <a:srgbClr val="FFFFFF">
                    <a:alpha val="29803"/>
                  </a:srgbClr>
                </a:gs>
                <a:gs pos="100000">
                  <a:srgbClr val="FFFFFF">
                    <a:alpha val="0"/>
                  </a:srgbClr>
                </a:gs>
              </a:gsLst>
              <a:lin ang="12"/>
            </a:gradFill>
          </p:spPr>
        </p:sp>
      </p:grpSp>
      <p:grpSp>
        <p:nvGrpSpPr>
          <p:cNvPr name="Group 21" id="21"/>
          <p:cNvGrpSpPr/>
          <p:nvPr/>
        </p:nvGrpSpPr>
        <p:grpSpPr>
          <a:xfrm rot="5400000">
            <a:off x="1405234" y="1392436"/>
            <a:ext cx="599515" cy="935108"/>
            <a:chOff x="0" y="0"/>
            <a:chExt cx="799353" cy="1246811"/>
          </a:xfrm>
        </p:grpSpPr>
        <p:sp>
          <p:nvSpPr>
            <p:cNvPr name="Freeform 22" id="22"/>
            <p:cNvSpPr/>
            <p:nvPr/>
          </p:nvSpPr>
          <p:spPr>
            <a:xfrm flipH="false" flipV="false" rot="0">
              <a:off x="0" y="0"/>
              <a:ext cx="799338" cy="1246759"/>
            </a:xfrm>
            <a:custGeom>
              <a:avLst/>
              <a:gdLst/>
              <a:ahLst/>
              <a:cxnLst/>
              <a:rect r="r" b="b" t="t" l="l"/>
              <a:pathLst>
                <a:path h="1246759" w="799338">
                  <a:moveTo>
                    <a:pt x="0" y="0"/>
                  </a:moveTo>
                  <a:lnTo>
                    <a:pt x="399669" y="0"/>
                  </a:lnTo>
                  <a:lnTo>
                    <a:pt x="799338" y="623443"/>
                  </a:lnTo>
                  <a:lnTo>
                    <a:pt x="399669" y="1246759"/>
                  </a:lnTo>
                  <a:lnTo>
                    <a:pt x="0" y="1246759"/>
                  </a:lnTo>
                  <a:lnTo>
                    <a:pt x="399669" y="623443"/>
                  </a:lnTo>
                  <a:close/>
                </a:path>
              </a:pathLst>
            </a:custGeom>
            <a:gradFill rotWithShape="true">
              <a:gsLst>
                <a:gs pos="0">
                  <a:srgbClr val="FFFFFF">
                    <a:alpha val="29803"/>
                  </a:srgbClr>
                </a:gs>
                <a:gs pos="100000">
                  <a:srgbClr val="FFFFFF">
                    <a:alpha val="0"/>
                  </a:srgbClr>
                </a:gs>
              </a:gsLst>
              <a:lin ang="12"/>
            </a:grad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2668522" y="1349699"/>
            <a:ext cx="12596514" cy="7174374"/>
            <a:chOff x="0" y="0"/>
            <a:chExt cx="15805468" cy="9002041"/>
          </a:xfrm>
        </p:grpSpPr>
        <p:sp>
          <p:nvSpPr>
            <p:cNvPr name="Freeform 4" id="4"/>
            <p:cNvSpPr/>
            <p:nvPr/>
          </p:nvSpPr>
          <p:spPr>
            <a:xfrm flipH="false" flipV="false" rot="0">
              <a:off x="0" y="0"/>
              <a:ext cx="15805418" cy="9002064"/>
            </a:xfrm>
            <a:custGeom>
              <a:avLst/>
              <a:gdLst/>
              <a:ahLst/>
              <a:cxnLst/>
              <a:rect r="r" b="b" t="t" l="l"/>
              <a:pathLst>
                <a:path h="9002064" w="15805418">
                  <a:moveTo>
                    <a:pt x="0" y="0"/>
                  </a:moveTo>
                  <a:lnTo>
                    <a:pt x="14350319" y="0"/>
                  </a:lnTo>
                  <a:lnTo>
                    <a:pt x="15805418" y="1500368"/>
                  </a:lnTo>
                  <a:lnTo>
                    <a:pt x="15805418" y="9002064"/>
                  </a:lnTo>
                  <a:lnTo>
                    <a:pt x="1455099" y="9002064"/>
                  </a:lnTo>
                  <a:lnTo>
                    <a:pt x="0" y="7501699"/>
                  </a:lnTo>
                  <a:lnTo>
                    <a:pt x="0" y="0"/>
                  </a:lnTo>
                  <a:close/>
                </a:path>
              </a:pathLst>
            </a:custGeom>
            <a:solidFill>
              <a:srgbClr val="000328">
                <a:alpha val="14118"/>
              </a:srgbClr>
            </a:solidFill>
          </p:spPr>
        </p:sp>
      </p:grpSp>
      <p:grpSp>
        <p:nvGrpSpPr>
          <p:cNvPr name="Group 5" id="5"/>
          <p:cNvGrpSpPr/>
          <p:nvPr/>
        </p:nvGrpSpPr>
        <p:grpSpPr>
          <a:xfrm rot="-10800000">
            <a:off x="-1624150" y="-1456650"/>
            <a:ext cx="6901800" cy="6901800"/>
            <a:chOff x="0" y="0"/>
            <a:chExt cx="9202400" cy="9202400"/>
          </a:xfrm>
        </p:grpSpPr>
        <p:sp>
          <p:nvSpPr>
            <p:cNvPr name="Freeform 6" id="6"/>
            <p:cNvSpPr/>
            <p:nvPr/>
          </p:nvSpPr>
          <p:spPr>
            <a:xfrm flipH="false" flipV="false" rot="0">
              <a:off x="0" y="0"/>
              <a:ext cx="9202420" cy="9202420"/>
            </a:xfrm>
            <a:custGeom>
              <a:avLst/>
              <a:gdLst/>
              <a:ahLst/>
              <a:cxnLst/>
              <a:rect r="r" b="b" t="t" l="l"/>
              <a:pathLst>
                <a:path h="9202420" w="9202420">
                  <a:moveTo>
                    <a:pt x="9202420" y="4601210"/>
                  </a:moveTo>
                  <a:cubicBezTo>
                    <a:pt x="9202420" y="2060067"/>
                    <a:pt x="7142353" y="0"/>
                    <a:pt x="4601210" y="0"/>
                  </a:cubicBezTo>
                  <a:cubicBezTo>
                    <a:pt x="2060067" y="0"/>
                    <a:pt x="0" y="2060067"/>
                    <a:pt x="0" y="4601210"/>
                  </a:cubicBezTo>
                  <a:cubicBezTo>
                    <a:pt x="0" y="7142352"/>
                    <a:pt x="2060067" y="9202420"/>
                    <a:pt x="4601210" y="9202420"/>
                  </a:cubicBezTo>
                  <a:cubicBezTo>
                    <a:pt x="7142352" y="9202420"/>
                    <a:pt x="9202420" y="7142353"/>
                    <a:pt x="9202420" y="4601210"/>
                  </a:cubicBezTo>
                  <a:close/>
                </a:path>
              </a:pathLst>
            </a:custGeom>
            <a:gradFill rotWithShape="true">
              <a:gsLst>
                <a:gs pos="0">
                  <a:srgbClr val="FFFFFF">
                    <a:alpha val="15294"/>
                  </a:srgbClr>
                </a:gs>
                <a:gs pos="100000">
                  <a:srgbClr val="FFFFFF">
                    <a:alpha val="0"/>
                  </a:srgbClr>
                </a:gs>
              </a:gsLst>
              <a:lin ang="16200012"/>
            </a:gradFill>
          </p:spPr>
        </p:sp>
      </p:grpSp>
      <p:grpSp>
        <p:nvGrpSpPr>
          <p:cNvPr name="Group 7" id="7"/>
          <p:cNvGrpSpPr/>
          <p:nvPr/>
        </p:nvGrpSpPr>
        <p:grpSpPr>
          <a:xfrm rot="0">
            <a:off x="2842551" y="1558575"/>
            <a:ext cx="12602850" cy="7169850"/>
            <a:chOff x="0" y="0"/>
            <a:chExt cx="16803800" cy="9559800"/>
          </a:xfrm>
        </p:grpSpPr>
        <p:sp>
          <p:nvSpPr>
            <p:cNvPr name="Freeform 8" id="8"/>
            <p:cNvSpPr/>
            <p:nvPr/>
          </p:nvSpPr>
          <p:spPr>
            <a:xfrm flipH="false" flipV="false" rot="0">
              <a:off x="0" y="0"/>
              <a:ext cx="16803751" cy="9559799"/>
            </a:xfrm>
            <a:custGeom>
              <a:avLst/>
              <a:gdLst/>
              <a:ahLst/>
              <a:cxnLst/>
              <a:rect r="r" b="b" t="t" l="l"/>
              <a:pathLst>
                <a:path h="9559799" w="16803751">
                  <a:moveTo>
                    <a:pt x="12700" y="0"/>
                  </a:moveTo>
                  <a:lnTo>
                    <a:pt x="14667357" y="0"/>
                  </a:lnTo>
                  <a:cubicBezTo>
                    <a:pt x="14670787" y="0"/>
                    <a:pt x="14673962" y="1397"/>
                    <a:pt x="14676374" y="3683"/>
                  </a:cubicBezTo>
                  <a:lnTo>
                    <a:pt x="16800069" y="2124964"/>
                  </a:lnTo>
                  <a:cubicBezTo>
                    <a:pt x="16802481" y="2127377"/>
                    <a:pt x="16803751" y="2130552"/>
                    <a:pt x="16803751" y="2133981"/>
                  </a:cubicBezTo>
                  <a:lnTo>
                    <a:pt x="16803751" y="9547098"/>
                  </a:lnTo>
                  <a:lnTo>
                    <a:pt x="16791051" y="9547098"/>
                  </a:lnTo>
                  <a:lnTo>
                    <a:pt x="16791051" y="9534398"/>
                  </a:lnTo>
                  <a:lnTo>
                    <a:pt x="16791051" y="9547098"/>
                  </a:lnTo>
                  <a:lnTo>
                    <a:pt x="16791051" y="9559798"/>
                  </a:lnTo>
                  <a:lnTo>
                    <a:pt x="2136394" y="9559798"/>
                  </a:lnTo>
                  <a:cubicBezTo>
                    <a:pt x="2132965" y="9559798"/>
                    <a:pt x="2129790" y="9558401"/>
                    <a:pt x="2127377" y="9556115"/>
                  </a:cubicBezTo>
                  <a:lnTo>
                    <a:pt x="3683" y="7434834"/>
                  </a:lnTo>
                  <a:cubicBezTo>
                    <a:pt x="1270" y="7432421"/>
                    <a:pt x="0" y="7429246"/>
                    <a:pt x="0" y="7425817"/>
                  </a:cubicBezTo>
                  <a:lnTo>
                    <a:pt x="0" y="12700"/>
                  </a:lnTo>
                  <a:cubicBezTo>
                    <a:pt x="0" y="5715"/>
                    <a:pt x="5715" y="0"/>
                    <a:pt x="12700" y="0"/>
                  </a:cubicBezTo>
                  <a:moveTo>
                    <a:pt x="12700" y="25400"/>
                  </a:moveTo>
                  <a:lnTo>
                    <a:pt x="12700" y="12700"/>
                  </a:lnTo>
                  <a:lnTo>
                    <a:pt x="25400" y="12700"/>
                  </a:lnTo>
                  <a:lnTo>
                    <a:pt x="25400" y="7425817"/>
                  </a:lnTo>
                  <a:lnTo>
                    <a:pt x="12700" y="7425817"/>
                  </a:lnTo>
                  <a:lnTo>
                    <a:pt x="21717" y="7416800"/>
                  </a:lnTo>
                  <a:lnTo>
                    <a:pt x="2145411" y="9538081"/>
                  </a:lnTo>
                  <a:lnTo>
                    <a:pt x="2136394" y="9547099"/>
                  </a:lnTo>
                  <a:lnTo>
                    <a:pt x="2136394" y="9534399"/>
                  </a:lnTo>
                  <a:lnTo>
                    <a:pt x="16791051" y="9534399"/>
                  </a:lnTo>
                  <a:cubicBezTo>
                    <a:pt x="16798037" y="9534399"/>
                    <a:pt x="16803751" y="9540113"/>
                    <a:pt x="16803751" y="9547099"/>
                  </a:cubicBezTo>
                  <a:cubicBezTo>
                    <a:pt x="16803751" y="9554083"/>
                    <a:pt x="16798037" y="9559799"/>
                    <a:pt x="16791051" y="9559799"/>
                  </a:cubicBezTo>
                  <a:cubicBezTo>
                    <a:pt x="16784065" y="9559799"/>
                    <a:pt x="16778351" y="9554083"/>
                    <a:pt x="16778351" y="9547099"/>
                  </a:cubicBezTo>
                  <a:lnTo>
                    <a:pt x="16778351" y="2133981"/>
                  </a:lnTo>
                  <a:lnTo>
                    <a:pt x="16791051" y="2133981"/>
                  </a:lnTo>
                  <a:lnTo>
                    <a:pt x="16782035" y="2142998"/>
                  </a:lnTo>
                  <a:lnTo>
                    <a:pt x="14658339" y="21717"/>
                  </a:lnTo>
                  <a:lnTo>
                    <a:pt x="14667356" y="12700"/>
                  </a:lnTo>
                  <a:lnTo>
                    <a:pt x="14667356" y="25400"/>
                  </a:lnTo>
                  <a:lnTo>
                    <a:pt x="12700" y="25400"/>
                  </a:lnTo>
                  <a:close/>
                </a:path>
              </a:pathLst>
            </a:custGeom>
            <a:solidFill>
              <a:srgbClr val="FFFFFF"/>
            </a:solidFill>
          </p:spPr>
        </p:sp>
      </p:grpSp>
      <p:sp>
        <p:nvSpPr>
          <p:cNvPr name="Freeform 9" id="9"/>
          <p:cNvSpPr/>
          <p:nvPr/>
        </p:nvSpPr>
        <p:spPr>
          <a:xfrm flipH="false" flipV="false" rot="0">
            <a:off x="14173270" y="1838814"/>
            <a:ext cx="1887464" cy="613512"/>
          </a:xfrm>
          <a:custGeom>
            <a:avLst/>
            <a:gdLst/>
            <a:ahLst/>
            <a:cxnLst/>
            <a:rect r="r" b="b" t="t" l="l"/>
            <a:pathLst>
              <a:path h="613512" w="1887464">
                <a:moveTo>
                  <a:pt x="0" y="0"/>
                </a:moveTo>
                <a:lnTo>
                  <a:pt x="1887464" y="0"/>
                </a:lnTo>
                <a:lnTo>
                  <a:pt x="1887464" y="613512"/>
                </a:lnTo>
                <a:lnTo>
                  <a:pt x="0" y="6135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846704" y="1983812"/>
            <a:ext cx="4262278" cy="557966"/>
          </a:xfrm>
          <a:custGeom>
            <a:avLst/>
            <a:gdLst/>
            <a:ahLst/>
            <a:cxnLst/>
            <a:rect r="r" b="b" t="t" l="l"/>
            <a:pathLst>
              <a:path h="557966" w="4262278">
                <a:moveTo>
                  <a:pt x="0" y="0"/>
                </a:moveTo>
                <a:lnTo>
                  <a:pt x="4262278" y="0"/>
                </a:lnTo>
                <a:lnTo>
                  <a:pt x="4262278" y="557966"/>
                </a:lnTo>
                <a:lnTo>
                  <a:pt x="0" y="5579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0">
            <a:off x="4544550" y="2682050"/>
            <a:ext cx="9329982" cy="1463400"/>
            <a:chOff x="0" y="0"/>
            <a:chExt cx="12439976" cy="1951200"/>
          </a:xfrm>
        </p:grpSpPr>
        <p:sp>
          <p:nvSpPr>
            <p:cNvPr name="Freeform 12" id="12"/>
            <p:cNvSpPr/>
            <p:nvPr/>
          </p:nvSpPr>
          <p:spPr>
            <a:xfrm flipH="false" flipV="false" rot="0">
              <a:off x="0" y="0"/>
              <a:ext cx="12439976" cy="1951200"/>
            </a:xfrm>
            <a:custGeom>
              <a:avLst/>
              <a:gdLst/>
              <a:ahLst/>
              <a:cxnLst/>
              <a:rect r="r" b="b" t="t" l="l"/>
              <a:pathLst>
                <a:path h="1951200" w="12439976">
                  <a:moveTo>
                    <a:pt x="0" y="0"/>
                  </a:moveTo>
                  <a:lnTo>
                    <a:pt x="12439976" y="0"/>
                  </a:lnTo>
                  <a:lnTo>
                    <a:pt x="12439976" y="1951200"/>
                  </a:lnTo>
                  <a:lnTo>
                    <a:pt x="0" y="1951200"/>
                  </a:lnTo>
                  <a:close/>
                </a:path>
              </a:pathLst>
            </a:custGeom>
            <a:solidFill>
              <a:srgbClr val="000000">
                <a:alpha val="0"/>
              </a:srgbClr>
            </a:solidFill>
          </p:spPr>
        </p:sp>
        <p:sp>
          <p:nvSpPr>
            <p:cNvPr name="TextBox 13" id="13"/>
            <p:cNvSpPr txBox="true"/>
            <p:nvPr/>
          </p:nvSpPr>
          <p:spPr>
            <a:xfrm>
              <a:off x="0" y="9525"/>
              <a:ext cx="12439976" cy="1941675"/>
            </a:xfrm>
            <a:prstGeom prst="rect">
              <a:avLst/>
            </a:prstGeom>
          </p:spPr>
          <p:txBody>
            <a:bodyPr anchor="b" rtlCol="false" tIns="0" lIns="0" bIns="0" rIns="0"/>
            <a:lstStyle/>
            <a:p>
              <a:pPr algn="ctr">
                <a:lnSpc>
                  <a:spcPts val="8399"/>
                </a:lnSpc>
              </a:pPr>
              <a:r>
                <a:rPr lang="en-US" b="true" sz="6999">
                  <a:solidFill>
                    <a:srgbClr val="FFFFFF"/>
                  </a:solidFill>
                  <a:latin typeface="IBM Plex Sans Bold"/>
                  <a:ea typeface="IBM Plex Sans Bold"/>
                  <a:cs typeface="IBM Plex Sans Bold"/>
                  <a:sym typeface="IBM Plex Sans Bold"/>
                </a:rPr>
                <a:t>PERMASALAHAN</a:t>
              </a:r>
            </a:p>
          </p:txBody>
        </p:sp>
      </p:grpSp>
      <p:sp>
        <p:nvSpPr>
          <p:cNvPr name="TextBox 14" id="14"/>
          <p:cNvSpPr txBox="true"/>
          <p:nvPr/>
        </p:nvSpPr>
        <p:spPr>
          <a:xfrm rot="0">
            <a:off x="3842935" y="4244150"/>
            <a:ext cx="10733212" cy="3810000"/>
          </a:xfrm>
          <a:prstGeom prst="rect">
            <a:avLst/>
          </a:prstGeom>
        </p:spPr>
        <p:txBody>
          <a:bodyPr anchor="t" rtlCol="false" tIns="0" lIns="0" bIns="0" rIns="0">
            <a:spAutoFit/>
          </a:bodyPr>
          <a:lstStyle/>
          <a:p>
            <a:pPr algn="l">
              <a:lnSpc>
                <a:spcPts val="4320"/>
              </a:lnSpc>
            </a:pPr>
            <a:r>
              <a:rPr lang="en-US" sz="3600" b="true">
                <a:solidFill>
                  <a:srgbClr val="FFFFFF"/>
                </a:solidFill>
                <a:latin typeface="IBM Plex Sans Medium"/>
                <a:ea typeface="IBM Plex Sans Medium"/>
                <a:cs typeface="IBM Plex Sans Medium"/>
                <a:sym typeface="IBM Plex Sans Medium"/>
              </a:rPr>
              <a:t>Peng</a:t>
            </a:r>
            <a:r>
              <a:rPr lang="en-US" sz="3600" b="true">
                <a:solidFill>
                  <a:srgbClr val="FFFFFF"/>
                </a:solidFill>
                <a:latin typeface="IBM Plex Sans Medium"/>
                <a:ea typeface="IBM Plex Sans Medium"/>
                <a:cs typeface="IBM Plex Sans Medium"/>
                <a:sym typeface="IBM Plex Sans Medium"/>
              </a:rPr>
              <a:t>ukuran objek secara manual dari gambar atau video seringkali tidak efisien, kurang akurat, dan membutuhkan waktu lebih lama. Selain itu, tanpa referensi ukuran yang jelas, hasil pengukuran dari kamera biasa dapat bervariasi tergantung jarak dan posisi objek terhadap kamera.</a:t>
            </a:r>
          </a:p>
          <a:p>
            <a:pPr algn="l">
              <a:lnSpc>
                <a:spcPts val="432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10800000">
            <a:off x="12861650" y="4114800"/>
            <a:ext cx="6901800" cy="6901800"/>
            <a:chOff x="0" y="0"/>
            <a:chExt cx="9202400" cy="9202400"/>
          </a:xfrm>
        </p:grpSpPr>
        <p:sp>
          <p:nvSpPr>
            <p:cNvPr name="Freeform 4" id="4"/>
            <p:cNvSpPr/>
            <p:nvPr/>
          </p:nvSpPr>
          <p:spPr>
            <a:xfrm flipH="false" flipV="false" rot="0">
              <a:off x="0" y="0"/>
              <a:ext cx="9202420" cy="9202420"/>
            </a:xfrm>
            <a:custGeom>
              <a:avLst/>
              <a:gdLst/>
              <a:ahLst/>
              <a:cxnLst/>
              <a:rect r="r" b="b" t="t" l="l"/>
              <a:pathLst>
                <a:path h="9202420" w="9202420">
                  <a:moveTo>
                    <a:pt x="9202420" y="4601210"/>
                  </a:moveTo>
                  <a:cubicBezTo>
                    <a:pt x="9202420" y="2060067"/>
                    <a:pt x="7142353" y="0"/>
                    <a:pt x="4601210" y="0"/>
                  </a:cubicBezTo>
                  <a:cubicBezTo>
                    <a:pt x="2060067" y="0"/>
                    <a:pt x="0" y="2060067"/>
                    <a:pt x="0" y="4601210"/>
                  </a:cubicBezTo>
                  <a:cubicBezTo>
                    <a:pt x="0" y="7142352"/>
                    <a:pt x="2060067" y="9202420"/>
                    <a:pt x="4601210" y="9202420"/>
                  </a:cubicBezTo>
                  <a:cubicBezTo>
                    <a:pt x="7142352" y="9202420"/>
                    <a:pt x="9202420" y="7142353"/>
                    <a:pt x="9202420" y="4601210"/>
                  </a:cubicBezTo>
                  <a:close/>
                </a:path>
              </a:pathLst>
            </a:custGeom>
            <a:gradFill rotWithShape="true">
              <a:gsLst>
                <a:gs pos="0">
                  <a:srgbClr val="FFFFFF">
                    <a:alpha val="15294"/>
                  </a:srgbClr>
                </a:gs>
                <a:gs pos="100000">
                  <a:srgbClr val="FFFFFF">
                    <a:alpha val="0"/>
                  </a:srgbClr>
                </a:gs>
              </a:gsLst>
              <a:lin ang="16200012"/>
            </a:gradFill>
          </p:spPr>
        </p:sp>
      </p:grpSp>
      <p:sp>
        <p:nvSpPr>
          <p:cNvPr name="Freeform 5" id="5"/>
          <p:cNvSpPr/>
          <p:nvPr/>
        </p:nvSpPr>
        <p:spPr>
          <a:xfrm flipH="false" flipV="false" rot="0">
            <a:off x="9751862" y="2013716"/>
            <a:ext cx="7626995" cy="5509425"/>
          </a:xfrm>
          <a:custGeom>
            <a:avLst/>
            <a:gdLst/>
            <a:ahLst/>
            <a:cxnLst/>
            <a:rect r="r" b="b" t="t" l="l"/>
            <a:pathLst>
              <a:path h="5509425" w="7626995">
                <a:moveTo>
                  <a:pt x="0" y="0"/>
                </a:moveTo>
                <a:lnTo>
                  <a:pt x="7626995" y="0"/>
                </a:lnTo>
                <a:lnTo>
                  <a:pt x="7626995" y="5509425"/>
                </a:lnTo>
                <a:lnTo>
                  <a:pt x="0" y="55094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a:grpSpLocks noChangeAspect="true"/>
          </p:cNvGrpSpPr>
          <p:nvPr/>
        </p:nvGrpSpPr>
        <p:grpSpPr>
          <a:xfrm rot="0">
            <a:off x="136536" y="480500"/>
            <a:ext cx="12246430" cy="10287002"/>
            <a:chOff x="0" y="0"/>
            <a:chExt cx="16328573" cy="13716003"/>
          </a:xfrm>
        </p:grpSpPr>
        <p:sp>
          <p:nvSpPr>
            <p:cNvPr name="Freeform 7" id="7"/>
            <p:cNvSpPr/>
            <p:nvPr/>
          </p:nvSpPr>
          <p:spPr>
            <a:xfrm flipH="false" flipV="false" rot="0">
              <a:off x="0" y="0"/>
              <a:ext cx="16328517" cy="13716000"/>
            </a:xfrm>
            <a:custGeom>
              <a:avLst/>
              <a:gdLst/>
              <a:ahLst/>
              <a:cxnLst/>
              <a:rect r="r" b="b" t="t" l="l"/>
              <a:pathLst>
                <a:path h="13716000" w="16328517">
                  <a:moveTo>
                    <a:pt x="0" y="0"/>
                  </a:moveTo>
                  <a:lnTo>
                    <a:pt x="16328517" y="0"/>
                  </a:lnTo>
                  <a:lnTo>
                    <a:pt x="16328517" y="13716000"/>
                  </a:lnTo>
                  <a:lnTo>
                    <a:pt x="0" y="13716000"/>
                  </a:lnTo>
                  <a:lnTo>
                    <a:pt x="0" y="0"/>
                  </a:lnTo>
                  <a:close/>
                </a:path>
              </a:pathLst>
            </a:custGeom>
            <a:blipFill>
              <a:blip r:embed="rId6"/>
              <a:stretch>
                <a:fillRect l="0" t="0" r="0" b="0"/>
              </a:stretch>
            </a:blipFill>
          </p:spPr>
        </p:sp>
      </p:grpSp>
      <p:sp>
        <p:nvSpPr>
          <p:cNvPr name="Freeform 8" id="8"/>
          <p:cNvSpPr/>
          <p:nvPr/>
        </p:nvSpPr>
        <p:spPr>
          <a:xfrm flipH="false" flipV="false" rot="0">
            <a:off x="9228525" y="1916101"/>
            <a:ext cx="2328300" cy="880050"/>
          </a:xfrm>
          <a:custGeom>
            <a:avLst/>
            <a:gdLst/>
            <a:ahLst/>
            <a:cxnLst/>
            <a:rect r="r" b="b" t="t" l="l"/>
            <a:pathLst>
              <a:path h="880050" w="2328300">
                <a:moveTo>
                  <a:pt x="0" y="0"/>
                </a:moveTo>
                <a:lnTo>
                  <a:pt x="2328300" y="0"/>
                </a:lnTo>
                <a:lnTo>
                  <a:pt x="2328300" y="880050"/>
                </a:lnTo>
                <a:lnTo>
                  <a:pt x="0" y="88005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0">
            <a:off x="10541775" y="748801"/>
            <a:ext cx="1015050" cy="880050"/>
            <a:chOff x="0" y="0"/>
            <a:chExt cx="1353400" cy="1173400"/>
          </a:xfrm>
        </p:grpSpPr>
        <p:sp>
          <p:nvSpPr>
            <p:cNvPr name="Freeform 10" id="10"/>
            <p:cNvSpPr/>
            <p:nvPr/>
          </p:nvSpPr>
          <p:spPr>
            <a:xfrm flipH="false" flipV="false" rot="0">
              <a:off x="0" y="0"/>
              <a:ext cx="1353439" cy="1173353"/>
            </a:xfrm>
            <a:custGeom>
              <a:avLst/>
              <a:gdLst/>
              <a:ahLst/>
              <a:cxnLst/>
              <a:rect r="r" b="b" t="t" l="l"/>
              <a:pathLst>
                <a:path h="1173353" w="1353439">
                  <a:moveTo>
                    <a:pt x="1340739" y="25400"/>
                  </a:moveTo>
                  <a:lnTo>
                    <a:pt x="383921" y="25400"/>
                  </a:lnTo>
                  <a:lnTo>
                    <a:pt x="383921" y="12700"/>
                  </a:lnTo>
                  <a:lnTo>
                    <a:pt x="392938" y="21717"/>
                  </a:lnTo>
                  <a:lnTo>
                    <a:pt x="21717" y="391795"/>
                  </a:lnTo>
                  <a:lnTo>
                    <a:pt x="12700" y="382778"/>
                  </a:lnTo>
                  <a:lnTo>
                    <a:pt x="25400" y="382778"/>
                  </a:lnTo>
                  <a:lnTo>
                    <a:pt x="25400" y="1160653"/>
                  </a:lnTo>
                  <a:lnTo>
                    <a:pt x="12700" y="1160653"/>
                  </a:lnTo>
                  <a:lnTo>
                    <a:pt x="12700" y="1147953"/>
                  </a:lnTo>
                  <a:lnTo>
                    <a:pt x="12700" y="1160653"/>
                  </a:lnTo>
                  <a:lnTo>
                    <a:pt x="12700" y="1147953"/>
                  </a:lnTo>
                  <a:lnTo>
                    <a:pt x="969518" y="1147953"/>
                  </a:lnTo>
                  <a:lnTo>
                    <a:pt x="969518" y="1160653"/>
                  </a:lnTo>
                  <a:lnTo>
                    <a:pt x="960501" y="1151636"/>
                  </a:lnTo>
                  <a:lnTo>
                    <a:pt x="1331722" y="781558"/>
                  </a:lnTo>
                  <a:lnTo>
                    <a:pt x="1340739" y="790575"/>
                  </a:lnTo>
                  <a:lnTo>
                    <a:pt x="1328039" y="790575"/>
                  </a:lnTo>
                  <a:lnTo>
                    <a:pt x="1328039" y="12700"/>
                  </a:lnTo>
                  <a:lnTo>
                    <a:pt x="1340739" y="12700"/>
                  </a:lnTo>
                  <a:lnTo>
                    <a:pt x="1340739" y="25400"/>
                  </a:lnTo>
                  <a:moveTo>
                    <a:pt x="1340739" y="0"/>
                  </a:moveTo>
                  <a:cubicBezTo>
                    <a:pt x="1347724" y="0"/>
                    <a:pt x="1353439" y="5715"/>
                    <a:pt x="1353439" y="12700"/>
                  </a:cubicBezTo>
                  <a:lnTo>
                    <a:pt x="1353439" y="790575"/>
                  </a:lnTo>
                  <a:cubicBezTo>
                    <a:pt x="1353439" y="794004"/>
                    <a:pt x="1352042" y="797179"/>
                    <a:pt x="1349756" y="799592"/>
                  </a:cubicBezTo>
                  <a:lnTo>
                    <a:pt x="978535" y="1169670"/>
                  </a:lnTo>
                  <a:cubicBezTo>
                    <a:pt x="976122" y="1172083"/>
                    <a:pt x="972947" y="1173353"/>
                    <a:pt x="969518" y="1173353"/>
                  </a:cubicBezTo>
                  <a:lnTo>
                    <a:pt x="12700" y="1173353"/>
                  </a:lnTo>
                  <a:cubicBezTo>
                    <a:pt x="5715" y="1173353"/>
                    <a:pt x="0" y="1167638"/>
                    <a:pt x="0" y="1160653"/>
                  </a:cubicBezTo>
                  <a:lnTo>
                    <a:pt x="0" y="382778"/>
                  </a:lnTo>
                  <a:cubicBezTo>
                    <a:pt x="0" y="379349"/>
                    <a:pt x="1397" y="376174"/>
                    <a:pt x="3683" y="373761"/>
                  </a:cubicBezTo>
                  <a:lnTo>
                    <a:pt x="374904" y="3683"/>
                  </a:lnTo>
                  <a:cubicBezTo>
                    <a:pt x="377317" y="1270"/>
                    <a:pt x="380492" y="0"/>
                    <a:pt x="383921" y="0"/>
                  </a:cubicBezTo>
                  <a:lnTo>
                    <a:pt x="1340739" y="0"/>
                  </a:lnTo>
                  <a:close/>
                </a:path>
              </a:pathLst>
            </a:custGeom>
            <a:solidFill>
              <a:srgbClr val="FFFFFF"/>
            </a:solidFill>
          </p:spPr>
        </p:sp>
      </p:grpSp>
      <p:sp>
        <p:nvSpPr>
          <p:cNvPr name="TextBox 11" id="11"/>
          <p:cNvSpPr txBox="true"/>
          <p:nvPr/>
        </p:nvSpPr>
        <p:spPr>
          <a:xfrm rot="0">
            <a:off x="11085601" y="3097401"/>
            <a:ext cx="4953150" cy="1057275"/>
          </a:xfrm>
          <a:prstGeom prst="rect">
            <a:avLst/>
          </a:prstGeom>
        </p:spPr>
        <p:txBody>
          <a:bodyPr anchor="t" rtlCol="false" tIns="0" lIns="0" bIns="0" rIns="0">
            <a:spAutoFit/>
          </a:bodyPr>
          <a:lstStyle/>
          <a:p>
            <a:pPr algn="l">
              <a:lnSpc>
                <a:spcPts val="8400"/>
              </a:lnSpc>
            </a:pPr>
            <a:r>
              <a:rPr lang="en-US" b="true" sz="7000">
                <a:solidFill>
                  <a:srgbClr val="FFFFFF"/>
                </a:solidFill>
                <a:latin typeface="IBM Plex Sans Bold"/>
                <a:ea typeface="IBM Plex Sans Bold"/>
                <a:cs typeface="IBM Plex Sans Bold"/>
                <a:sym typeface="IBM Plex Sans Bold"/>
              </a:rPr>
              <a:t>TUJUAN</a:t>
            </a:r>
          </a:p>
        </p:txBody>
      </p:sp>
      <p:sp>
        <p:nvSpPr>
          <p:cNvPr name="TextBox 12" id="12"/>
          <p:cNvSpPr txBox="true"/>
          <p:nvPr/>
        </p:nvSpPr>
        <p:spPr>
          <a:xfrm rot="0">
            <a:off x="10541775" y="4212543"/>
            <a:ext cx="5902201" cy="2822916"/>
          </a:xfrm>
          <a:prstGeom prst="rect">
            <a:avLst/>
          </a:prstGeom>
        </p:spPr>
        <p:txBody>
          <a:bodyPr anchor="t" rtlCol="false" tIns="0" lIns="0" bIns="0" rIns="0">
            <a:spAutoFit/>
          </a:bodyPr>
          <a:lstStyle/>
          <a:p>
            <a:pPr algn="l">
              <a:lnSpc>
                <a:spcPts val="2828"/>
              </a:lnSpc>
            </a:pPr>
            <a:r>
              <a:rPr lang="en-US" sz="2357" b="true">
                <a:solidFill>
                  <a:srgbClr val="FFFFFF"/>
                </a:solidFill>
                <a:latin typeface="IBM Plex Sans Medium"/>
                <a:ea typeface="IBM Plex Sans Medium"/>
                <a:cs typeface="IBM Plex Sans Medium"/>
                <a:sym typeface="IBM Plex Sans Medium"/>
              </a:rPr>
              <a:t>Program ini secara otomatis mendeteksi berbagai objek pada citra atau </a:t>
            </a:r>
          </a:p>
          <a:p>
            <a:pPr algn="l">
              <a:lnSpc>
                <a:spcPts val="2828"/>
              </a:lnSpc>
            </a:pPr>
            <a:r>
              <a:rPr lang="en-US" b="true" sz="2357">
                <a:solidFill>
                  <a:srgbClr val="FFFFFF"/>
                </a:solidFill>
                <a:latin typeface="IBM Plex Sans Medium"/>
                <a:ea typeface="IBM Plex Sans Medium"/>
                <a:cs typeface="IBM Plex Sans Medium"/>
                <a:sym typeface="IBM Plex Sans Medium"/>
              </a:rPr>
              <a:t>video kamera (real-time) menggunakan model YOLO, mengukur lebar dan tinggi objek berdasarkan referensi ukuran yang diketahui, serta memberikan solusi praktis dan efisien untuk pengukuran objek tanpa alat ukur fisik tambahan.</a:t>
            </a:r>
          </a:p>
        </p:txBody>
      </p:sp>
      <p:sp>
        <p:nvSpPr>
          <p:cNvPr name="Freeform 13" id="13"/>
          <p:cNvSpPr/>
          <p:nvPr/>
        </p:nvSpPr>
        <p:spPr>
          <a:xfrm flipH="false" flipV="false" rot="0">
            <a:off x="1362234" y="1078728"/>
            <a:ext cx="127896" cy="2327356"/>
          </a:xfrm>
          <a:custGeom>
            <a:avLst/>
            <a:gdLst/>
            <a:ahLst/>
            <a:cxnLst/>
            <a:rect r="r" b="b" t="t" l="l"/>
            <a:pathLst>
              <a:path h="2327356" w="127896">
                <a:moveTo>
                  <a:pt x="0" y="0"/>
                </a:moveTo>
                <a:lnTo>
                  <a:pt x="127896" y="0"/>
                </a:lnTo>
                <a:lnTo>
                  <a:pt x="127896" y="2327356"/>
                </a:lnTo>
                <a:lnTo>
                  <a:pt x="0" y="232735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a:grpSpLocks noChangeAspect="true"/>
          </p:cNvGrpSpPr>
          <p:nvPr/>
        </p:nvGrpSpPr>
        <p:grpSpPr>
          <a:xfrm rot="0">
            <a:off x="218904" y="0"/>
            <a:ext cx="6260400" cy="3793800"/>
            <a:chOff x="0" y="0"/>
            <a:chExt cx="8347200" cy="5058400"/>
          </a:xfrm>
        </p:grpSpPr>
        <p:sp>
          <p:nvSpPr>
            <p:cNvPr name="Freeform 4" id="4"/>
            <p:cNvSpPr/>
            <p:nvPr/>
          </p:nvSpPr>
          <p:spPr>
            <a:xfrm flipH="false" flipV="false" rot="0">
              <a:off x="0" y="0"/>
              <a:ext cx="8347202" cy="5058410"/>
            </a:xfrm>
            <a:custGeom>
              <a:avLst/>
              <a:gdLst/>
              <a:ahLst/>
              <a:cxnLst/>
              <a:rect r="r" b="b" t="t" l="l"/>
              <a:pathLst>
                <a:path h="5058410" w="8347202">
                  <a:moveTo>
                    <a:pt x="0" y="0"/>
                  </a:moveTo>
                  <a:lnTo>
                    <a:pt x="8347202" y="0"/>
                  </a:lnTo>
                  <a:lnTo>
                    <a:pt x="8347202" y="5058410"/>
                  </a:lnTo>
                  <a:lnTo>
                    <a:pt x="0" y="5058410"/>
                  </a:lnTo>
                  <a:lnTo>
                    <a:pt x="0" y="0"/>
                  </a:lnTo>
                  <a:close/>
                </a:path>
              </a:pathLst>
            </a:custGeom>
            <a:blipFill>
              <a:blip r:embed="rId4"/>
              <a:stretch>
                <a:fillRect l="0" t="0" r="0" b="0"/>
              </a:stretch>
            </a:blipFill>
          </p:spPr>
        </p:sp>
      </p:grpSp>
      <p:grpSp>
        <p:nvGrpSpPr>
          <p:cNvPr name="Group 5" id="5"/>
          <p:cNvGrpSpPr/>
          <p:nvPr/>
        </p:nvGrpSpPr>
        <p:grpSpPr>
          <a:xfrm rot="0">
            <a:off x="12628350" y="245850"/>
            <a:ext cx="6260400" cy="6260400"/>
            <a:chOff x="0" y="0"/>
            <a:chExt cx="8347200" cy="8347200"/>
          </a:xfrm>
        </p:grpSpPr>
        <p:sp>
          <p:nvSpPr>
            <p:cNvPr name="Freeform 6" id="6"/>
            <p:cNvSpPr/>
            <p:nvPr/>
          </p:nvSpPr>
          <p:spPr>
            <a:xfrm flipH="false" flipV="false" rot="0">
              <a:off x="0" y="0"/>
              <a:ext cx="8347202" cy="8347202"/>
            </a:xfrm>
            <a:custGeom>
              <a:avLst/>
              <a:gdLst/>
              <a:ahLst/>
              <a:cxnLst/>
              <a:rect r="r" b="b" t="t" l="l"/>
              <a:pathLst>
                <a:path h="8347202" w="8347202">
                  <a:moveTo>
                    <a:pt x="0" y="4173601"/>
                  </a:moveTo>
                  <a:cubicBezTo>
                    <a:pt x="0" y="1868551"/>
                    <a:pt x="1868551" y="0"/>
                    <a:pt x="4173601" y="0"/>
                  </a:cubicBezTo>
                  <a:cubicBezTo>
                    <a:pt x="6478651" y="0"/>
                    <a:pt x="8347202" y="1868551"/>
                    <a:pt x="8347202" y="4173601"/>
                  </a:cubicBezTo>
                  <a:cubicBezTo>
                    <a:pt x="8347202" y="6478651"/>
                    <a:pt x="6478651" y="8347202"/>
                    <a:pt x="4173601" y="8347202"/>
                  </a:cubicBezTo>
                  <a:cubicBezTo>
                    <a:pt x="1868551" y="8347202"/>
                    <a:pt x="0" y="6478651"/>
                    <a:pt x="0" y="4173601"/>
                  </a:cubicBezTo>
                  <a:close/>
                </a:path>
              </a:pathLst>
            </a:custGeom>
            <a:gradFill rotWithShape="true">
              <a:gsLst>
                <a:gs pos="0">
                  <a:srgbClr val="FFFFFF">
                    <a:alpha val="15294"/>
                  </a:srgbClr>
                </a:gs>
                <a:gs pos="100000">
                  <a:srgbClr val="FFFFFF">
                    <a:alpha val="0"/>
                  </a:srgbClr>
                </a:gs>
              </a:gsLst>
              <a:lin ang="5400012"/>
            </a:gradFill>
          </p:spPr>
        </p:sp>
      </p:grpSp>
      <p:sp>
        <p:nvSpPr>
          <p:cNvPr name="Freeform 7" id="7"/>
          <p:cNvSpPr/>
          <p:nvPr/>
        </p:nvSpPr>
        <p:spPr>
          <a:xfrm flipH="false" flipV="false" rot="0">
            <a:off x="-9525" y="6369375"/>
            <a:ext cx="7549200" cy="988250"/>
          </a:xfrm>
          <a:custGeom>
            <a:avLst/>
            <a:gdLst/>
            <a:ahLst/>
            <a:cxnLst/>
            <a:rect r="r" b="b" t="t" l="l"/>
            <a:pathLst>
              <a:path h="988250" w="7549200">
                <a:moveTo>
                  <a:pt x="0" y="0"/>
                </a:moveTo>
                <a:lnTo>
                  <a:pt x="7549200" y="0"/>
                </a:lnTo>
                <a:lnTo>
                  <a:pt x="7549200" y="988250"/>
                </a:lnTo>
                <a:lnTo>
                  <a:pt x="0" y="9882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7146073" y="1292411"/>
            <a:ext cx="1381380" cy="522134"/>
          </a:xfrm>
          <a:custGeom>
            <a:avLst/>
            <a:gdLst/>
            <a:ahLst/>
            <a:cxnLst/>
            <a:rect r="r" b="b" t="t" l="l"/>
            <a:pathLst>
              <a:path h="522134" w="1381380">
                <a:moveTo>
                  <a:pt x="0" y="0"/>
                </a:moveTo>
                <a:lnTo>
                  <a:pt x="1381380" y="0"/>
                </a:lnTo>
                <a:lnTo>
                  <a:pt x="1381380" y="522134"/>
                </a:lnTo>
                <a:lnTo>
                  <a:pt x="0" y="5221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633004" y="7077158"/>
            <a:ext cx="2327356" cy="127896"/>
          </a:xfrm>
          <a:custGeom>
            <a:avLst/>
            <a:gdLst/>
            <a:ahLst/>
            <a:cxnLst/>
            <a:rect r="r" b="b" t="t" l="l"/>
            <a:pathLst>
              <a:path h="127896" w="2327356">
                <a:moveTo>
                  <a:pt x="0" y="0"/>
                </a:moveTo>
                <a:lnTo>
                  <a:pt x="2327356" y="0"/>
                </a:lnTo>
                <a:lnTo>
                  <a:pt x="2327356" y="127896"/>
                </a:lnTo>
                <a:lnTo>
                  <a:pt x="0" y="12789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0" id="10"/>
          <p:cNvGrpSpPr>
            <a:grpSpLocks noChangeAspect="true"/>
          </p:cNvGrpSpPr>
          <p:nvPr/>
        </p:nvGrpSpPr>
        <p:grpSpPr>
          <a:xfrm rot="0">
            <a:off x="10251750" y="1567800"/>
            <a:ext cx="6347400" cy="7151400"/>
            <a:chOff x="0" y="0"/>
            <a:chExt cx="8463200" cy="9535200"/>
          </a:xfrm>
        </p:grpSpPr>
        <p:sp>
          <p:nvSpPr>
            <p:cNvPr name="Freeform 11" id="11"/>
            <p:cNvSpPr/>
            <p:nvPr/>
          </p:nvSpPr>
          <p:spPr>
            <a:xfrm flipH="false" flipV="false" rot="0">
              <a:off x="0" y="0"/>
              <a:ext cx="8463153" cy="9535160"/>
            </a:xfrm>
            <a:custGeom>
              <a:avLst/>
              <a:gdLst/>
              <a:ahLst/>
              <a:cxnLst/>
              <a:rect r="r" b="b" t="t" l="l"/>
              <a:pathLst>
                <a:path h="9535160" w="8463153">
                  <a:moveTo>
                    <a:pt x="0" y="0"/>
                  </a:moveTo>
                  <a:lnTo>
                    <a:pt x="8463153" y="0"/>
                  </a:lnTo>
                  <a:lnTo>
                    <a:pt x="8463153" y="9535160"/>
                  </a:lnTo>
                  <a:lnTo>
                    <a:pt x="0" y="9535160"/>
                  </a:lnTo>
                  <a:lnTo>
                    <a:pt x="0" y="0"/>
                  </a:lnTo>
                  <a:close/>
                </a:path>
              </a:pathLst>
            </a:custGeom>
            <a:blipFill>
              <a:blip r:embed="rId11"/>
              <a:stretch>
                <a:fillRect l="-34552" t="0" r="-34552" b="0"/>
              </a:stretch>
            </a:blipFill>
          </p:spPr>
        </p:sp>
      </p:grpSp>
      <p:grpSp>
        <p:nvGrpSpPr>
          <p:cNvPr name="Group 12" id="12"/>
          <p:cNvGrpSpPr/>
          <p:nvPr/>
        </p:nvGrpSpPr>
        <p:grpSpPr>
          <a:xfrm rot="0">
            <a:off x="10692099" y="2047887"/>
            <a:ext cx="6365250" cy="7169850"/>
            <a:chOff x="0" y="0"/>
            <a:chExt cx="8487000" cy="9559800"/>
          </a:xfrm>
        </p:grpSpPr>
        <p:sp>
          <p:nvSpPr>
            <p:cNvPr name="Freeform 13" id="13"/>
            <p:cNvSpPr/>
            <p:nvPr/>
          </p:nvSpPr>
          <p:spPr>
            <a:xfrm flipH="false" flipV="false" rot="0">
              <a:off x="0" y="0"/>
              <a:ext cx="8487029" cy="9559799"/>
            </a:xfrm>
            <a:custGeom>
              <a:avLst/>
              <a:gdLst/>
              <a:ahLst/>
              <a:cxnLst/>
              <a:rect r="r" b="b" t="t" l="l"/>
              <a:pathLst>
                <a:path h="9559799" w="8487029">
                  <a:moveTo>
                    <a:pt x="12700" y="0"/>
                  </a:moveTo>
                  <a:lnTo>
                    <a:pt x="5746623" y="0"/>
                  </a:lnTo>
                  <a:cubicBezTo>
                    <a:pt x="5750052" y="0"/>
                    <a:pt x="5753227" y="1397"/>
                    <a:pt x="5755640" y="3683"/>
                  </a:cubicBezTo>
                  <a:lnTo>
                    <a:pt x="8483219" y="2732278"/>
                  </a:lnTo>
                  <a:cubicBezTo>
                    <a:pt x="8485632" y="2734691"/>
                    <a:pt x="8486901" y="2737866"/>
                    <a:pt x="8486901" y="2741295"/>
                  </a:cubicBezTo>
                  <a:lnTo>
                    <a:pt x="8486901" y="9547098"/>
                  </a:lnTo>
                  <a:lnTo>
                    <a:pt x="8474201" y="9547098"/>
                  </a:lnTo>
                  <a:lnTo>
                    <a:pt x="8474201" y="9534398"/>
                  </a:lnTo>
                  <a:lnTo>
                    <a:pt x="8474201" y="9547098"/>
                  </a:lnTo>
                  <a:lnTo>
                    <a:pt x="8474201" y="9559798"/>
                  </a:lnTo>
                  <a:lnTo>
                    <a:pt x="2740406" y="9559798"/>
                  </a:lnTo>
                  <a:cubicBezTo>
                    <a:pt x="2736977" y="9559798"/>
                    <a:pt x="2733802" y="9558401"/>
                    <a:pt x="2731389" y="9556115"/>
                  </a:cubicBezTo>
                  <a:lnTo>
                    <a:pt x="3683" y="6827520"/>
                  </a:lnTo>
                  <a:cubicBezTo>
                    <a:pt x="1270" y="6825107"/>
                    <a:pt x="0" y="6821932"/>
                    <a:pt x="0" y="6818502"/>
                  </a:cubicBezTo>
                  <a:lnTo>
                    <a:pt x="0" y="12700"/>
                  </a:lnTo>
                  <a:cubicBezTo>
                    <a:pt x="0" y="5715"/>
                    <a:pt x="5715" y="0"/>
                    <a:pt x="12700" y="0"/>
                  </a:cubicBezTo>
                  <a:moveTo>
                    <a:pt x="12700" y="25400"/>
                  </a:moveTo>
                  <a:lnTo>
                    <a:pt x="12700" y="12700"/>
                  </a:lnTo>
                  <a:lnTo>
                    <a:pt x="25400" y="12700"/>
                  </a:lnTo>
                  <a:lnTo>
                    <a:pt x="25400" y="6818503"/>
                  </a:lnTo>
                  <a:lnTo>
                    <a:pt x="12700" y="6818503"/>
                  </a:lnTo>
                  <a:lnTo>
                    <a:pt x="21717" y="6809486"/>
                  </a:lnTo>
                  <a:lnTo>
                    <a:pt x="2749423" y="9538081"/>
                  </a:lnTo>
                  <a:lnTo>
                    <a:pt x="2740406" y="9547099"/>
                  </a:lnTo>
                  <a:lnTo>
                    <a:pt x="2740406" y="9534399"/>
                  </a:lnTo>
                  <a:lnTo>
                    <a:pt x="8474329" y="9534399"/>
                  </a:lnTo>
                  <a:cubicBezTo>
                    <a:pt x="8481314" y="9534399"/>
                    <a:pt x="8487029" y="9540113"/>
                    <a:pt x="8487029" y="9547099"/>
                  </a:cubicBezTo>
                  <a:cubicBezTo>
                    <a:pt x="8487029" y="9554083"/>
                    <a:pt x="8481314" y="9559799"/>
                    <a:pt x="8474329" y="9559799"/>
                  </a:cubicBezTo>
                  <a:cubicBezTo>
                    <a:pt x="8467344" y="9559799"/>
                    <a:pt x="8461629" y="9554083"/>
                    <a:pt x="8461629" y="9547099"/>
                  </a:cubicBezTo>
                  <a:lnTo>
                    <a:pt x="8461629" y="2741295"/>
                  </a:lnTo>
                  <a:lnTo>
                    <a:pt x="8474329" y="2741295"/>
                  </a:lnTo>
                  <a:lnTo>
                    <a:pt x="8465312" y="2750312"/>
                  </a:lnTo>
                  <a:lnTo>
                    <a:pt x="5737606" y="21717"/>
                  </a:lnTo>
                  <a:lnTo>
                    <a:pt x="5746623" y="12700"/>
                  </a:lnTo>
                  <a:lnTo>
                    <a:pt x="5746623" y="25400"/>
                  </a:lnTo>
                  <a:lnTo>
                    <a:pt x="12700" y="25400"/>
                  </a:lnTo>
                  <a:close/>
                </a:path>
              </a:pathLst>
            </a:custGeom>
            <a:solidFill>
              <a:srgbClr val="FFFFFF"/>
            </a:solidFill>
          </p:spPr>
        </p:sp>
      </p:grpSp>
      <p:grpSp>
        <p:nvGrpSpPr>
          <p:cNvPr name="Group 14" id="14"/>
          <p:cNvGrpSpPr/>
          <p:nvPr/>
        </p:nvGrpSpPr>
        <p:grpSpPr>
          <a:xfrm rot="0">
            <a:off x="8869799" y="4485261"/>
            <a:ext cx="609976" cy="529882"/>
            <a:chOff x="0" y="0"/>
            <a:chExt cx="813301" cy="706509"/>
          </a:xfrm>
        </p:grpSpPr>
        <p:sp>
          <p:nvSpPr>
            <p:cNvPr name="Freeform 15" id="15"/>
            <p:cNvSpPr/>
            <p:nvPr/>
          </p:nvSpPr>
          <p:spPr>
            <a:xfrm flipH="false" flipV="false" rot="0">
              <a:off x="0" y="0"/>
              <a:ext cx="813308" cy="706501"/>
            </a:xfrm>
            <a:custGeom>
              <a:avLst/>
              <a:gdLst/>
              <a:ahLst/>
              <a:cxnLst/>
              <a:rect r="r" b="b" t="t" l="l"/>
              <a:pathLst>
                <a:path h="706501" w="813308">
                  <a:moveTo>
                    <a:pt x="12700" y="0"/>
                  </a:moveTo>
                  <a:lnTo>
                    <a:pt x="580009" y="0"/>
                  </a:lnTo>
                  <a:cubicBezTo>
                    <a:pt x="583311" y="0"/>
                    <a:pt x="586613" y="1270"/>
                    <a:pt x="589026" y="3683"/>
                  </a:cubicBezTo>
                  <a:lnTo>
                    <a:pt x="809498" y="223266"/>
                  </a:lnTo>
                  <a:cubicBezTo>
                    <a:pt x="811911" y="225679"/>
                    <a:pt x="813181" y="228854"/>
                    <a:pt x="813181" y="232283"/>
                  </a:cubicBezTo>
                  <a:lnTo>
                    <a:pt x="813181" y="693801"/>
                  </a:lnTo>
                  <a:lnTo>
                    <a:pt x="800481" y="693801"/>
                  </a:lnTo>
                  <a:lnTo>
                    <a:pt x="800481" y="681101"/>
                  </a:lnTo>
                  <a:lnTo>
                    <a:pt x="800481" y="693801"/>
                  </a:lnTo>
                  <a:lnTo>
                    <a:pt x="800481" y="706501"/>
                  </a:lnTo>
                  <a:lnTo>
                    <a:pt x="233299" y="706501"/>
                  </a:lnTo>
                  <a:cubicBezTo>
                    <a:pt x="229997" y="706501"/>
                    <a:pt x="226695" y="705231"/>
                    <a:pt x="224282" y="702818"/>
                  </a:cubicBezTo>
                  <a:lnTo>
                    <a:pt x="3683" y="483235"/>
                  </a:lnTo>
                  <a:cubicBezTo>
                    <a:pt x="1270" y="480822"/>
                    <a:pt x="0" y="477647"/>
                    <a:pt x="0" y="474218"/>
                  </a:cubicBezTo>
                  <a:lnTo>
                    <a:pt x="0" y="12700"/>
                  </a:lnTo>
                  <a:cubicBezTo>
                    <a:pt x="0" y="5715"/>
                    <a:pt x="5715" y="0"/>
                    <a:pt x="12700" y="0"/>
                  </a:cubicBezTo>
                  <a:moveTo>
                    <a:pt x="12700" y="25400"/>
                  </a:moveTo>
                  <a:lnTo>
                    <a:pt x="12700" y="12700"/>
                  </a:lnTo>
                  <a:lnTo>
                    <a:pt x="25400" y="12700"/>
                  </a:lnTo>
                  <a:lnTo>
                    <a:pt x="25400" y="474218"/>
                  </a:lnTo>
                  <a:lnTo>
                    <a:pt x="12700" y="474218"/>
                  </a:lnTo>
                  <a:lnTo>
                    <a:pt x="21717" y="465201"/>
                  </a:lnTo>
                  <a:lnTo>
                    <a:pt x="242316" y="684784"/>
                  </a:lnTo>
                  <a:lnTo>
                    <a:pt x="233299" y="693801"/>
                  </a:lnTo>
                  <a:lnTo>
                    <a:pt x="233299" y="681101"/>
                  </a:lnTo>
                  <a:lnTo>
                    <a:pt x="800608" y="681101"/>
                  </a:lnTo>
                  <a:cubicBezTo>
                    <a:pt x="807593" y="681101"/>
                    <a:pt x="813308" y="686816"/>
                    <a:pt x="813308" y="693801"/>
                  </a:cubicBezTo>
                  <a:cubicBezTo>
                    <a:pt x="813308" y="700786"/>
                    <a:pt x="807593" y="706501"/>
                    <a:pt x="800608" y="706501"/>
                  </a:cubicBezTo>
                  <a:cubicBezTo>
                    <a:pt x="793623" y="706501"/>
                    <a:pt x="787908" y="700786"/>
                    <a:pt x="787908" y="693801"/>
                  </a:cubicBezTo>
                  <a:lnTo>
                    <a:pt x="787908" y="232283"/>
                  </a:lnTo>
                  <a:lnTo>
                    <a:pt x="800608" y="232283"/>
                  </a:lnTo>
                  <a:lnTo>
                    <a:pt x="791591" y="241300"/>
                  </a:lnTo>
                  <a:lnTo>
                    <a:pt x="570992" y="21717"/>
                  </a:lnTo>
                  <a:lnTo>
                    <a:pt x="580009" y="12700"/>
                  </a:lnTo>
                  <a:lnTo>
                    <a:pt x="580009" y="25400"/>
                  </a:lnTo>
                  <a:lnTo>
                    <a:pt x="12700" y="25400"/>
                  </a:lnTo>
                  <a:close/>
                </a:path>
              </a:pathLst>
            </a:custGeom>
            <a:solidFill>
              <a:srgbClr val="FFFFFF"/>
            </a:solidFill>
          </p:spPr>
        </p:sp>
      </p:grpSp>
      <p:sp>
        <p:nvSpPr>
          <p:cNvPr name="TextBox 16" id="16"/>
          <p:cNvSpPr txBox="true"/>
          <p:nvPr/>
        </p:nvSpPr>
        <p:spPr>
          <a:xfrm rot="0">
            <a:off x="1517625" y="2523550"/>
            <a:ext cx="7140150" cy="2105025"/>
          </a:xfrm>
          <a:prstGeom prst="rect">
            <a:avLst/>
          </a:prstGeom>
        </p:spPr>
        <p:txBody>
          <a:bodyPr anchor="t" rtlCol="false" tIns="0" lIns="0" bIns="0" rIns="0">
            <a:spAutoFit/>
          </a:bodyPr>
          <a:lstStyle/>
          <a:p>
            <a:pPr algn="l">
              <a:lnSpc>
                <a:spcPts val="8399"/>
              </a:lnSpc>
            </a:pPr>
            <a:r>
              <a:rPr lang="en-US" sz="6999" b="true">
                <a:solidFill>
                  <a:srgbClr val="FFFFFF"/>
                </a:solidFill>
                <a:latin typeface="IBM Plex Sans Bold"/>
                <a:ea typeface="IBM Plex Sans Bold"/>
                <a:cs typeface="IBM Plex Sans Bold"/>
                <a:sym typeface="IBM Plex Sans Bold"/>
              </a:rPr>
              <a:t>CARA KERJA</a:t>
            </a:r>
          </a:p>
          <a:p>
            <a:pPr algn="l">
              <a:lnSpc>
                <a:spcPts val="8400"/>
              </a:lnSpc>
            </a:pPr>
            <a:r>
              <a:rPr lang="en-US" b="true" sz="7000">
                <a:solidFill>
                  <a:srgbClr val="FFFFFF"/>
                </a:solidFill>
                <a:latin typeface="IBM Plex Sans Bold"/>
                <a:ea typeface="IBM Plex Sans Bold"/>
                <a:cs typeface="IBM Plex Sans Bold"/>
                <a:sym typeface="IBM Plex Sans Bold"/>
              </a:rPr>
              <a:t>PROGRAM</a:t>
            </a:r>
          </a:p>
        </p:txBody>
      </p:sp>
      <p:sp>
        <p:nvSpPr>
          <p:cNvPr name="TextBox 17" id="17"/>
          <p:cNvSpPr txBox="true"/>
          <p:nvPr/>
        </p:nvSpPr>
        <p:spPr>
          <a:xfrm rot="0">
            <a:off x="1517625" y="7637025"/>
            <a:ext cx="7140150" cy="838200"/>
          </a:xfrm>
          <a:prstGeom prst="rect">
            <a:avLst/>
          </a:prstGeom>
        </p:spPr>
        <p:txBody>
          <a:bodyPr anchor="t" rtlCol="false" tIns="0" lIns="0" bIns="0" rIns="0">
            <a:spAutoFit/>
          </a:bodyPr>
          <a:lstStyle/>
          <a:p>
            <a:pPr algn="l">
              <a:lnSpc>
                <a:spcPts val="3359"/>
              </a:lnSpc>
            </a:pPr>
            <a:r>
              <a:rPr lang="en-US" b="true" sz="2799">
                <a:solidFill>
                  <a:srgbClr val="FFFFFF"/>
                </a:solidFill>
                <a:latin typeface="IBM Plex Sans Medium"/>
                <a:ea typeface="IBM Plex Sans Medium"/>
                <a:cs typeface="IBM Plex Sans Medium"/>
                <a:sym typeface="IBM Plex Sans Medium"/>
              </a:rPr>
              <a:t>Measure Size of Object Detection</a:t>
            </a:r>
          </a:p>
          <a:p>
            <a:pPr algn="l">
              <a:lnSpc>
                <a:spcPts val="3359"/>
              </a:lnSpc>
            </a:pPr>
            <a:r>
              <a:rPr lang="en-US" b="true" sz="2799">
                <a:solidFill>
                  <a:srgbClr val="FFFFFF"/>
                </a:solidFill>
                <a:latin typeface="IBM Plex Sans Medium"/>
                <a:ea typeface="IBM Plex Sans Medium"/>
                <a:cs typeface="IBM Plex Sans Medium"/>
                <a:sym typeface="IBM Plex Sans Medium"/>
              </a:rPr>
              <a:t>with YOLO</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8824476" y="-2194500"/>
            <a:ext cx="10979400" cy="10979400"/>
            <a:chOff x="0" y="0"/>
            <a:chExt cx="14639200" cy="14639200"/>
          </a:xfrm>
        </p:grpSpPr>
        <p:sp>
          <p:nvSpPr>
            <p:cNvPr name="Freeform 4" id="4"/>
            <p:cNvSpPr/>
            <p:nvPr/>
          </p:nvSpPr>
          <p:spPr>
            <a:xfrm flipH="false" flipV="false" rot="0">
              <a:off x="0" y="0"/>
              <a:ext cx="14639289" cy="14639289"/>
            </a:xfrm>
            <a:custGeom>
              <a:avLst/>
              <a:gdLst/>
              <a:ahLst/>
              <a:cxnLst/>
              <a:rect r="r" b="b" t="t" l="l"/>
              <a:pathLst>
                <a:path h="14639289" w="14639289">
                  <a:moveTo>
                    <a:pt x="0" y="7319645"/>
                  </a:moveTo>
                  <a:cubicBezTo>
                    <a:pt x="0" y="3277108"/>
                    <a:pt x="3277108" y="0"/>
                    <a:pt x="7319645" y="0"/>
                  </a:cubicBezTo>
                  <a:cubicBezTo>
                    <a:pt x="11362182" y="0"/>
                    <a:pt x="14639289" y="3277108"/>
                    <a:pt x="14639289" y="7319645"/>
                  </a:cubicBezTo>
                  <a:cubicBezTo>
                    <a:pt x="14639289" y="11362182"/>
                    <a:pt x="11362182" y="14639289"/>
                    <a:pt x="7319645" y="14639289"/>
                  </a:cubicBezTo>
                  <a:cubicBezTo>
                    <a:pt x="3277108" y="14639289"/>
                    <a:pt x="0" y="11362055"/>
                    <a:pt x="0" y="7319645"/>
                  </a:cubicBezTo>
                  <a:close/>
                </a:path>
              </a:pathLst>
            </a:custGeom>
            <a:gradFill rotWithShape="true">
              <a:gsLst>
                <a:gs pos="0">
                  <a:srgbClr val="FFFFFF">
                    <a:alpha val="15294"/>
                  </a:srgbClr>
                </a:gs>
                <a:gs pos="100000">
                  <a:srgbClr val="FFFFFF">
                    <a:alpha val="0"/>
                  </a:srgbClr>
                </a:gs>
              </a:gsLst>
              <a:lin ang="5400012"/>
            </a:gradFill>
          </p:spPr>
        </p:sp>
      </p:grpSp>
      <p:sp>
        <p:nvSpPr>
          <p:cNvPr name="Freeform 5" id="5"/>
          <p:cNvSpPr/>
          <p:nvPr/>
        </p:nvSpPr>
        <p:spPr>
          <a:xfrm flipH="false" flipV="false" rot="0">
            <a:off x="16740284" y="9236432"/>
            <a:ext cx="1779520" cy="672622"/>
          </a:xfrm>
          <a:custGeom>
            <a:avLst/>
            <a:gdLst/>
            <a:ahLst/>
            <a:cxnLst/>
            <a:rect r="r" b="b" t="t" l="l"/>
            <a:pathLst>
              <a:path h="672622" w="1779520">
                <a:moveTo>
                  <a:pt x="0" y="0"/>
                </a:moveTo>
                <a:lnTo>
                  <a:pt x="1779520" y="0"/>
                </a:lnTo>
                <a:lnTo>
                  <a:pt x="1779520" y="672622"/>
                </a:lnTo>
                <a:lnTo>
                  <a:pt x="0" y="6726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291109" y="9062731"/>
            <a:ext cx="5463356" cy="715196"/>
          </a:xfrm>
          <a:custGeom>
            <a:avLst/>
            <a:gdLst/>
            <a:ahLst/>
            <a:cxnLst/>
            <a:rect r="r" b="b" t="t" l="l"/>
            <a:pathLst>
              <a:path h="715196" w="5463356">
                <a:moveTo>
                  <a:pt x="0" y="0"/>
                </a:moveTo>
                <a:lnTo>
                  <a:pt x="5463356" y="0"/>
                </a:lnTo>
                <a:lnTo>
                  <a:pt x="5463356" y="715196"/>
                </a:lnTo>
                <a:lnTo>
                  <a:pt x="0" y="7151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1032062" y="6038400"/>
            <a:ext cx="5415600" cy="5415600"/>
            <a:chOff x="0" y="0"/>
            <a:chExt cx="7220800" cy="7220800"/>
          </a:xfrm>
        </p:grpSpPr>
        <p:sp>
          <p:nvSpPr>
            <p:cNvPr name="Freeform 8" id="8"/>
            <p:cNvSpPr/>
            <p:nvPr/>
          </p:nvSpPr>
          <p:spPr>
            <a:xfrm flipH="false" flipV="false" rot="0">
              <a:off x="0" y="0"/>
              <a:ext cx="7220839" cy="7220839"/>
            </a:xfrm>
            <a:custGeom>
              <a:avLst/>
              <a:gdLst/>
              <a:ahLst/>
              <a:cxnLst/>
              <a:rect r="r" b="b" t="t" l="l"/>
              <a:pathLst>
                <a:path h="7220839" w="7220839">
                  <a:moveTo>
                    <a:pt x="0" y="3610356"/>
                  </a:moveTo>
                  <a:cubicBezTo>
                    <a:pt x="0" y="1616456"/>
                    <a:pt x="1616456" y="0"/>
                    <a:pt x="3610356" y="0"/>
                  </a:cubicBezTo>
                  <a:cubicBezTo>
                    <a:pt x="5604256" y="0"/>
                    <a:pt x="7220839" y="1616456"/>
                    <a:pt x="7220839" y="3610356"/>
                  </a:cubicBezTo>
                  <a:cubicBezTo>
                    <a:pt x="7220839" y="5604256"/>
                    <a:pt x="5604383" y="7220839"/>
                    <a:pt x="3610356" y="7220839"/>
                  </a:cubicBezTo>
                  <a:cubicBezTo>
                    <a:pt x="1616329" y="7220839"/>
                    <a:pt x="0" y="5604383"/>
                    <a:pt x="0" y="3610356"/>
                  </a:cubicBezTo>
                  <a:close/>
                </a:path>
              </a:pathLst>
            </a:custGeom>
            <a:gradFill rotWithShape="true">
              <a:gsLst>
                <a:gs pos="0">
                  <a:srgbClr val="FFFFFF">
                    <a:alpha val="15294"/>
                  </a:srgbClr>
                </a:gs>
                <a:gs pos="100000">
                  <a:srgbClr val="FFFFFF">
                    <a:alpha val="0"/>
                  </a:srgbClr>
                </a:gs>
              </a:gsLst>
              <a:lin ang="5400012"/>
            </a:gradFill>
          </p:spPr>
        </p:sp>
      </p:grpSp>
      <p:grpSp>
        <p:nvGrpSpPr>
          <p:cNvPr name="Group 9" id="9"/>
          <p:cNvGrpSpPr>
            <a:grpSpLocks noChangeAspect="true"/>
          </p:cNvGrpSpPr>
          <p:nvPr/>
        </p:nvGrpSpPr>
        <p:grpSpPr>
          <a:xfrm rot="0">
            <a:off x="141100" y="108252"/>
            <a:ext cx="5004450" cy="1683850"/>
            <a:chOff x="0" y="0"/>
            <a:chExt cx="6672600" cy="2245133"/>
          </a:xfrm>
        </p:grpSpPr>
        <p:sp>
          <p:nvSpPr>
            <p:cNvPr name="Freeform 10" id="10"/>
            <p:cNvSpPr/>
            <p:nvPr/>
          </p:nvSpPr>
          <p:spPr>
            <a:xfrm flipH="false" flipV="false" rot="0">
              <a:off x="0" y="0"/>
              <a:ext cx="6672580" cy="2245106"/>
            </a:xfrm>
            <a:custGeom>
              <a:avLst/>
              <a:gdLst/>
              <a:ahLst/>
              <a:cxnLst/>
              <a:rect r="r" b="b" t="t" l="l"/>
              <a:pathLst>
                <a:path h="2245106" w="6672580">
                  <a:moveTo>
                    <a:pt x="0" y="0"/>
                  </a:moveTo>
                  <a:lnTo>
                    <a:pt x="6672580" y="0"/>
                  </a:lnTo>
                  <a:lnTo>
                    <a:pt x="6672580" y="2245106"/>
                  </a:lnTo>
                  <a:lnTo>
                    <a:pt x="0" y="2245106"/>
                  </a:lnTo>
                  <a:lnTo>
                    <a:pt x="0" y="0"/>
                  </a:lnTo>
                  <a:close/>
                </a:path>
              </a:pathLst>
            </a:custGeom>
            <a:blipFill>
              <a:blip r:embed="rId8"/>
              <a:stretch>
                <a:fillRect l="0" t="0" r="-2" b="-80110"/>
              </a:stretch>
            </a:blipFill>
          </p:spPr>
        </p:sp>
      </p:grpSp>
      <p:grpSp>
        <p:nvGrpSpPr>
          <p:cNvPr name="Group 11" id="11"/>
          <p:cNvGrpSpPr/>
          <p:nvPr/>
        </p:nvGrpSpPr>
        <p:grpSpPr>
          <a:xfrm rot="0">
            <a:off x="1232225" y="2977775"/>
            <a:ext cx="5582850" cy="5582850"/>
            <a:chOff x="0" y="0"/>
            <a:chExt cx="7443800" cy="7443800"/>
          </a:xfrm>
        </p:grpSpPr>
        <p:sp>
          <p:nvSpPr>
            <p:cNvPr name="Freeform 12" id="12"/>
            <p:cNvSpPr/>
            <p:nvPr/>
          </p:nvSpPr>
          <p:spPr>
            <a:xfrm flipH="false" flipV="false" rot="0">
              <a:off x="0" y="0"/>
              <a:ext cx="7443851" cy="7443851"/>
            </a:xfrm>
            <a:custGeom>
              <a:avLst/>
              <a:gdLst/>
              <a:ahLst/>
              <a:cxnLst/>
              <a:rect r="r" b="b" t="t" l="l"/>
              <a:pathLst>
                <a:path h="7443851" w="7443851">
                  <a:moveTo>
                    <a:pt x="0" y="3721862"/>
                  </a:moveTo>
                  <a:cubicBezTo>
                    <a:pt x="0" y="1666367"/>
                    <a:pt x="1666367" y="0"/>
                    <a:pt x="3721862" y="0"/>
                  </a:cubicBezTo>
                  <a:lnTo>
                    <a:pt x="3721862" y="12700"/>
                  </a:lnTo>
                  <a:lnTo>
                    <a:pt x="3721862" y="0"/>
                  </a:lnTo>
                  <a:cubicBezTo>
                    <a:pt x="5777484" y="0"/>
                    <a:pt x="7443851" y="1666367"/>
                    <a:pt x="7443851" y="3721862"/>
                  </a:cubicBezTo>
                  <a:cubicBezTo>
                    <a:pt x="7443851" y="5777357"/>
                    <a:pt x="5777484" y="7443851"/>
                    <a:pt x="3721862" y="7443851"/>
                  </a:cubicBezTo>
                  <a:lnTo>
                    <a:pt x="3721862" y="7431151"/>
                  </a:lnTo>
                  <a:lnTo>
                    <a:pt x="3721862" y="7443851"/>
                  </a:lnTo>
                  <a:cubicBezTo>
                    <a:pt x="1666367" y="7443851"/>
                    <a:pt x="0" y="5777484"/>
                    <a:pt x="0" y="3721862"/>
                  </a:cubicBezTo>
                  <a:lnTo>
                    <a:pt x="12700" y="3721862"/>
                  </a:lnTo>
                  <a:lnTo>
                    <a:pt x="20447" y="3731895"/>
                  </a:lnTo>
                  <a:cubicBezTo>
                    <a:pt x="16637" y="3734816"/>
                    <a:pt x="11430" y="3735451"/>
                    <a:pt x="7112" y="3733292"/>
                  </a:cubicBezTo>
                  <a:cubicBezTo>
                    <a:pt x="2794" y="3731133"/>
                    <a:pt x="0" y="3726688"/>
                    <a:pt x="0" y="3721862"/>
                  </a:cubicBezTo>
                  <a:moveTo>
                    <a:pt x="25400" y="3721862"/>
                  </a:moveTo>
                  <a:lnTo>
                    <a:pt x="12700" y="3721862"/>
                  </a:lnTo>
                  <a:lnTo>
                    <a:pt x="4953" y="3711829"/>
                  </a:lnTo>
                  <a:cubicBezTo>
                    <a:pt x="8763" y="3708908"/>
                    <a:pt x="13970" y="3708273"/>
                    <a:pt x="18288" y="3710432"/>
                  </a:cubicBezTo>
                  <a:cubicBezTo>
                    <a:pt x="22606" y="3712591"/>
                    <a:pt x="25400" y="3717036"/>
                    <a:pt x="25400" y="3721862"/>
                  </a:cubicBezTo>
                  <a:cubicBezTo>
                    <a:pt x="25400" y="5763387"/>
                    <a:pt x="1680337" y="7418451"/>
                    <a:pt x="3721862" y="7418451"/>
                  </a:cubicBezTo>
                  <a:cubicBezTo>
                    <a:pt x="5763387" y="7418451"/>
                    <a:pt x="7418451" y="5763387"/>
                    <a:pt x="7418451" y="3721862"/>
                  </a:cubicBezTo>
                  <a:lnTo>
                    <a:pt x="7431151" y="3721862"/>
                  </a:lnTo>
                  <a:lnTo>
                    <a:pt x="7418451" y="3721862"/>
                  </a:lnTo>
                  <a:cubicBezTo>
                    <a:pt x="7418451" y="1680337"/>
                    <a:pt x="5763387" y="25400"/>
                    <a:pt x="3721862" y="25400"/>
                  </a:cubicBezTo>
                  <a:lnTo>
                    <a:pt x="3721862" y="12700"/>
                  </a:lnTo>
                  <a:lnTo>
                    <a:pt x="3721862" y="25400"/>
                  </a:lnTo>
                  <a:cubicBezTo>
                    <a:pt x="1680337" y="25400"/>
                    <a:pt x="25400" y="1680337"/>
                    <a:pt x="25400" y="3721862"/>
                  </a:cubicBezTo>
                  <a:close/>
                </a:path>
              </a:pathLst>
            </a:custGeom>
            <a:solidFill>
              <a:srgbClr val="FFFFFF"/>
            </a:solidFill>
          </p:spPr>
        </p:sp>
      </p:grpSp>
      <p:grpSp>
        <p:nvGrpSpPr>
          <p:cNvPr name="Group 13" id="13"/>
          <p:cNvGrpSpPr/>
          <p:nvPr/>
        </p:nvGrpSpPr>
        <p:grpSpPr>
          <a:xfrm rot="0">
            <a:off x="6351825" y="2977775"/>
            <a:ext cx="5582850" cy="5582850"/>
            <a:chOff x="0" y="0"/>
            <a:chExt cx="7443800" cy="7443800"/>
          </a:xfrm>
        </p:grpSpPr>
        <p:sp>
          <p:nvSpPr>
            <p:cNvPr name="Freeform 14" id="14"/>
            <p:cNvSpPr/>
            <p:nvPr/>
          </p:nvSpPr>
          <p:spPr>
            <a:xfrm flipH="false" flipV="false" rot="0">
              <a:off x="0" y="0"/>
              <a:ext cx="7443851" cy="7443851"/>
            </a:xfrm>
            <a:custGeom>
              <a:avLst/>
              <a:gdLst/>
              <a:ahLst/>
              <a:cxnLst/>
              <a:rect r="r" b="b" t="t" l="l"/>
              <a:pathLst>
                <a:path h="7443851" w="7443851">
                  <a:moveTo>
                    <a:pt x="0" y="3721862"/>
                  </a:moveTo>
                  <a:cubicBezTo>
                    <a:pt x="0" y="1666367"/>
                    <a:pt x="1666367" y="0"/>
                    <a:pt x="3721862" y="0"/>
                  </a:cubicBezTo>
                  <a:lnTo>
                    <a:pt x="3721862" y="12700"/>
                  </a:lnTo>
                  <a:lnTo>
                    <a:pt x="3721862" y="0"/>
                  </a:lnTo>
                  <a:cubicBezTo>
                    <a:pt x="5777484" y="0"/>
                    <a:pt x="7443851" y="1666367"/>
                    <a:pt x="7443851" y="3721862"/>
                  </a:cubicBezTo>
                  <a:cubicBezTo>
                    <a:pt x="7443851" y="5777357"/>
                    <a:pt x="5777484" y="7443851"/>
                    <a:pt x="3721862" y="7443851"/>
                  </a:cubicBezTo>
                  <a:lnTo>
                    <a:pt x="3721862" y="7431151"/>
                  </a:lnTo>
                  <a:lnTo>
                    <a:pt x="3721862" y="7443851"/>
                  </a:lnTo>
                  <a:cubicBezTo>
                    <a:pt x="1666367" y="7443851"/>
                    <a:pt x="0" y="5777484"/>
                    <a:pt x="0" y="3721862"/>
                  </a:cubicBezTo>
                  <a:lnTo>
                    <a:pt x="12700" y="3721862"/>
                  </a:lnTo>
                  <a:lnTo>
                    <a:pt x="20447" y="3731895"/>
                  </a:lnTo>
                  <a:cubicBezTo>
                    <a:pt x="16637" y="3734816"/>
                    <a:pt x="11430" y="3735451"/>
                    <a:pt x="7112" y="3733292"/>
                  </a:cubicBezTo>
                  <a:cubicBezTo>
                    <a:pt x="2794" y="3731133"/>
                    <a:pt x="0" y="3726688"/>
                    <a:pt x="0" y="3721862"/>
                  </a:cubicBezTo>
                  <a:moveTo>
                    <a:pt x="25400" y="3721862"/>
                  </a:moveTo>
                  <a:lnTo>
                    <a:pt x="12700" y="3721862"/>
                  </a:lnTo>
                  <a:lnTo>
                    <a:pt x="4953" y="3711829"/>
                  </a:lnTo>
                  <a:cubicBezTo>
                    <a:pt x="8763" y="3708908"/>
                    <a:pt x="13970" y="3708273"/>
                    <a:pt x="18288" y="3710432"/>
                  </a:cubicBezTo>
                  <a:cubicBezTo>
                    <a:pt x="22606" y="3712591"/>
                    <a:pt x="25400" y="3717036"/>
                    <a:pt x="25400" y="3721862"/>
                  </a:cubicBezTo>
                  <a:cubicBezTo>
                    <a:pt x="25400" y="5763387"/>
                    <a:pt x="1680337" y="7418451"/>
                    <a:pt x="3721862" y="7418451"/>
                  </a:cubicBezTo>
                  <a:cubicBezTo>
                    <a:pt x="5763387" y="7418451"/>
                    <a:pt x="7418451" y="5763387"/>
                    <a:pt x="7418451" y="3721862"/>
                  </a:cubicBezTo>
                  <a:lnTo>
                    <a:pt x="7431151" y="3721862"/>
                  </a:lnTo>
                  <a:lnTo>
                    <a:pt x="7418451" y="3721862"/>
                  </a:lnTo>
                  <a:cubicBezTo>
                    <a:pt x="7418451" y="1680337"/>
                    <a:pt x="5763387" y="25400"/>
                    <a:pt x="3721862" y="25400"/>
                  </a:cubicBezTo>
                  <a:lnTo>
                    <a:pt x="3721862" y="12700"/>
                  </a:lnTo>
                  <a:lnTo>
                    <a:pt x="3721862" y="25400"/>
                  </a:lnTo>
                  <a:cubicBezTo>
                    <a:pt x="1680337" y="25400"/>
                    <a:pt x="25400" y="1680337"/>
                    <a:pt x="25400" y="3721862"/>
                  </a:cubicBezTo>
                  <a:close/>
                </a:path>
              </a:pathLst>
            </a:custGeom>
            <a:solidFill>
              <a:srgbClr val="FFFFFF"/>
            </a:solidFill>
          </p:spPr>
        </p:sp>
      </p:grpSp>
      <p:grpSp>
        <p:nvGrpSpPr>
          <p:cNvPr name="Group 15" id="15"/>
          <p:cNvGrpSpPr/>
          <p:nvPr/>
        </p:nvGrpSpPr>
        <p:grpSpPr>
          <a:xfrm rot="0">
            <a:off x="11427025" y="2977775"/>
            <a:ext cx="5582850" cy="5582850"/>
            <a:chOff x="0" y="0"/>
            <a:chExt cx="7443800" cy="7443800"/>
          </a:xfrm>
        </p:grpSpPr>
        <p:sp>
          <p:nvSpPr>
            <p:cNvPr name="Freeform 16" id="16"/>
            <p:cNvSpPr/>
            <p:nvPr/>
          </p:nvSpPr>
          <p:spPr>
            <a:xfrm flipH="false" flipV="false" rot="0">
              <a:off x="0" y="0"/>
              <a:ext cx="7443851" cy="7443851"/>
            </a:xfrm>
            <a:custGeom>
              <a:avLst/>
              <a:gdLst/>
              <a:ahLst/>
              <a:cxnLst/>
              <a:rect r="r" b="b" t="t" l="l"/>
              <a:pathLst>
                <a:path h="7443851" w="7443851">
                  <a:moveTo>
                    <a:pt x="0" y="3721862"/>
                  </a:moveTo>
                  <a:cubicBezTo>
                    <a:pt x="0" y="1666367"/>
                    <a:pt x="1666367" y="0"/>
                    <a:pt x="3721862" y="0"/>
                  </a:cubicBezTo>
                  <a:lnTo>
                    <a:pt x="3721862" y="12700"/>
                  </a:lnTo>
                  <a:lnTo>
                    <a:pt x="3721862" y="0"/>
                  </a:lnTo>
                  <a:cubicBezTo>
                    <a:pt x="5777484" y="0"/>
                    <a:pt x="7443851" y="1666367"/>
                    <a:pt x="7443851" y="3721862"/>
                  </a:cubicBezTo>
                  <a:cubicBezTo>
                    <a:pt x="7443851" y="5777357"/>
                    <a:pt x="5777484" y="7443851"/>
                    <a:pt x="3721862" y="7443851"/>
                  </a:cubicBezTo>
                  <a:lnTo>
                    <a:pt x="3721862" y="7431151"/>
                  </a:lnTo>
                  <a:lnTo>
                    <a:pt x="3721862" y="7443851"/>
                  </a:lnTo>
                  <a:cubicBezTo>
                    <a:pt x="1666367" y="7443851"/>
                    <a:pt x="0" y="5777484"/>
                    <a:pt x="0" y="3721862"/>
                  </a:cubicBezTo>
                  <a:lnTo>
                    <a:pt x="12700" y="3721862"/>
                  </a:lnTo>
                  <a:lnTo>
                    <a:pt x="20447" y="3731895"/>
                  </a:lnTo>
                  <a:cubicBezTo>
                    <a:pt x="16637" y="3734816"/>
                    <a:pt x="11430" y="3735451"/>
                    <a:pt x="7112" y="3733292"/>
                  </a:cubicBezTo>
                  <a:cubicBezTo>
                    <a:pt x="2794" y="3731133"/>
                    <a:pt x="0" y="3726688"/>
                    <a:pt x="0" y="3721862"/>
                  </a:cubicBezTo>
                  <a:moveTo>
                    <a:pt x="25400" y="3721862"/>
                  </a:moveTo>
                  <a:lnTo>
                    <a:pt x="12700" y="3721862"/>
                  </a:lnTo>
                  <a:lnTo>
                    <a:pt x="4953" y="3711829"/>
                  </a:lnTo>
                  <a:cubicBezTo>
                    <a:pt x="8763" y="3708908"/>
                    <a:pt x="13970" y="3708273"/>
                    <a:pt x="18288" y="3710432"/>
                  </a:cubicBezTo>
                  <a:cubicBezTo>
                    <a:pt x="22606" y="3712591"/>
                    <a:pt x="25400" y="3717036"/>
                    <a:pt x="25400" y="3721862"/>
                  </a:cubicBezTo>
                  <a:cubicBezTo>
                    <a:pt x="25400" y="5763387"/>
                    <a:pt x="1680337" y="7418451"/>
                    <a:pt x="3721862" y="7418451"/>
                  </a:cubicBezTo>
                  <a:cubicBezTo>
                    <a:pt x="5763387" y="7418451"/>
                    <a:pt x="7418451" y="5763387"/>
                    <a:pt x="7418451" y="3721862"/>
                  </a:cubicBezTo>
                  <a:lnTo>
                    <a:pt x="7431151" y="3721862"/>
                  </a:lnTo>
                  <a:lnTo>
                    <a:pt x="7418451" y="3721862"/>
                  </a:lnTo>
                  <a:cubicBezTo>
                    <a:pt x="7418451" y="1680337"/>
                    <a:pt x="5763387" y="25400"/>
                    <a:pt x="3721862" y="25400"/>
                  </a:cubicBezTo>
                  <a:lnTo>
                    <a:pt x="3721862" y="12700"/>
                  </a:lnTo>
                  <a:lnTo>
                    <a:pt x="3721862" y="25400"/>
                  </a:lnTo>
                  <a:cubicBezTo>
                    <a:pt x="1680337" y="25400"/>
                    <a:pt x="25400" y="1680337"/>
                    <a:pt x="25400" y="3721862"/>
                  </a:cubicBezTo>
                  <a:close/>
                </a:path>
              </a:pathLst>
            </a:custGeom>
            <a:solidFill>
              <a:srgbClr val="FFFFFF"/>
            </a:solidFill>
          </p:spPr>
        </p:sp>
      </p:grpSp>
      <p:sp>
        <p:nvSpPr>
          <p:cNvPr name="TextBox 17" id="17"/>
          <p:cNvSpPr txBox="true"/>
          <p:nvPr/>
        </p:nvSpPr>
        <p:spPr>
          <a:xfrm rot="0">
            <a:off x="1531425" y="991000"/>
            <a:ext cx="15225150" cy="742950"/>
          </a:xfrm>
          <a:prstGeom prst="rect">
            <a:avLst/>
          </a:prstGeom>
        </p:spPr>
        <p:txBody>
          <a:bodyPr anchor="t" rtlCol="false" tIns="0" lIns="0" bIns="0" rIns="0">
            <a:spAutoFit/>
          </a:bodyPr>
          <a:lstStyle/>
          <a:p>
            <a:pPr algn="ctr">
              <a:lnSpc>
                <a:spcPts val="5999"/>
              </a:lnSpc>
            </a:pPr>
            <a:r>
              <a:rPr lang="en-US" b="true" sz="4999">
                <a:solidFill>
                  <a:srgbClr val="FFFFFF"/>
                </a:solidFill>
                <a:latin typeface="IBM Plex Sans Bold"/>
                <a:ea typeface="IBM Plex Sans Bold"/>
                <a:cs typeface="IBM Plex Sans Bold"/>
                <a:sym typeface="IBM Plex Sans Bold"/>
              </a:rPr>
              <a:t>LIBRARY</a:t>
            </a:r>
          </a:p>
        </p:txBody>
      </p:sp>
      <p:grpSp>
        <p:nvGrpSpPr>
          <p:cNvPr name="Group 18" id="18"/>
          <p:cNvGrpSpPr/>
          <p:nvPr/>
        </p:nvGrpSpPr>
        <p:grpSpPr>
          <a:xfrm rot="0">
            <a:off x="1781750" y="4716880"/>
            <a:ext cx="4483800" cy="1055400"/>
            <a:chOff x="0" y="0"/>
            <a:chExt cx="5978400" cy="1407200"/>
          </a:xfrm>
        </p:grpSpPr>
        <p:sp>
          <p:nvSpPr>
            <p:cNvPr name="Freeform 19" id="19"/>
            <p:cNvSpPr/>
            <p:nvPr/>
          </p:nvSpPr>
          <p:spPr>
            <a:xfrm flipH="false" flipV="false" rot="0">
              <a:off x="0" y="0"/>
              <a:ext cx="5978400" cy="1407200"/>
            </a:xfrm>
            <a:custGeom>
              <a:avLst/>
              <a:gdLst/>
              <a:ahLst/>
              <a:cxnLst/>
              <a:rect r="r" b="b" t="t" l="l"/>
              <a:pathLst>
                <a:path h="1407200" w="5978400">
                  <a:moveTo>
                    <a:pt x="0" y="0"/>
                  </a:moveTo>
                  <a:lnTo>
                    <a:pt x="5978400" y="0"/>
                  </a:lnTo>
                  <a:lnTo>
                    <a:pt x="5978400" y="1407200"/>
                  </a:lnTo>
                  <a:lnTo>
                    <a:pt x="0" y="1407200"/>
                  </a:lnTo>
                  <a:close/>
                </a:path>
              </a:pathLst>
            </a:custGeom>
            <a:solidFill>
              <a:srgbClr val="000000">
                <a:alpha val="0"/>
              </a:srgbClr>
            </a:solidFill>
          </p:spPr>
        </p:sp>
        <p:sp>
          <p:nvSpPr>
            <p:cNvPr name="TextBox 20" id="20"/>
            <p:cNvSpPr txBox="true"/>
            <p:nvPr/>
          </p:nvSpPr>
          <p:spPr>
            <a:xfrm>
              <a:off x="0" y="9525"/>
              <a:ext cx="5978400" cy="1397675"/>
            </a:xfrm>
            <a:prstGeom prst="rect">
              <a:avLst/>
            </a:prstGeom>
          </p:spPr>
          <p:txBody>
            <a:bodyPr anchor="ctr" rtlCol="false" tIns="0" lIns="0" bIns="0" rIns="0"/>
            <a:lstStyle/>
            <a:p>
              <a:pPr algn="ctr">
                <a:lnSpc>
                  <a:spcPts val="5999"/>
                </a:lnSpc>
              </a:pPr>
              <a:r>
                <a:rPr lang="en-US" b="true" sz="4999">
                  <a:solidFill>
                    <a:srgbClr val="FFFFFF"/>
                  </a:solidFill>
                  <a:latin typeface="IBM Plex Sans Bold"/>
                  <a:ea typeface="IBM Plex Sans Bold"/>
                  <a:cs typeface="IBM Plex Sans Bold"/>
                  <a:sym typeface="IBM Plex Sans Bold"/>
                </a:rPr>
                <a:t>OpenCV</a:t>
              </a:r>
            </a:p>
          </p:txBody>
        </p:sp>
      </p:grpSp>
      <p:sp>
        <p:nvSpPr>
          <p:cNvPr name="TextBox 21" id="21"/>
          <p:cNvSpPr txBox="true"/>
          <p:nvPr/>
        </p:nvSpPr>
        <p:spPr>
          <a:xfrm rot="0">
            <a:off x="1873175" y="5863705"/>
            <a:ext cx="4300950" cy="2095500"/>
          </a:xfrm>
          <a:prstGeom prst="rect">
            <a:avLst/>
          </a:prstGeom>
        </p:spPr>
        <p:txBody>
          <a:bodyPr anchor="t" rtlCol="false" tIns="0" lIns="0" bIns="0" rIns="0">
            <a:spAutoFit/>
          </a:bodyPr>
          <a:lstStyle/>
          <a:p>
            <a:pPr algn="ctr">
              <a:lnSpc>
                <a:spcPts val="3359"/>
              </a:lnSpc>
            </a:pPr>
            <a:r>
              <a:rPr lang="en-US" b="true" sz="2799">
                <a:solidFill>
                  <a:srgbClr val="FFFFFF"/>
                </a:solidFill>
                <a:latin typeface="IBM Plex Sans Medium"/>
                <a:ea typeface="IBM Plex Sans Medium"/>
                <a:cs typeface="IBM Plex Sans Medium"/>
                <a:sym typeface="IBM Plex Sans Medium"/>
              </a:rPr>
              <a:t> Untuk mengakses kamera, membaca dan menampilkan gambar/video</a:t>
            </a:r>
          </a:p>
          <a:p>
            <a:pPr algn="ctr">
              <a:lnSpc>
                <a:spcPts val="3359"/>
              </a:lnSpc>
            </a:pPr>
          </a:p>
        </p:txBody>
      </p:sp>
      <p:grpSp>
        <p:nvGrpSpPr>
          <p:cNvPr name="Group 22" id="22"/>
          <p:cNvGrpSpPr/>
          <p:nvPr/>
        </p:nvGrpSpPr>
        <p:grpSpPr>
          <a:xfrm rot="0">
            <a:off x="6879126" y="4716880"/>
            <a:ext cx="4483800" cy="1055400"/>
            <a:chOff x="0" y="0"/>
            <a:chExt cx="5978400" cy="1407200"/>
          </a:xfrm>
        </p:grpSpPr>
        <p:sp>
          <p:nvSpPr>
            <p:cNvPr name="Freeform 23" id="23"/>
            <p:cNvSpPr/>
            <p:nvPr/>
          </p:nvSpPr>
          <p:spPr>
            <a:xfrm flipH="false" flipV="false" rot="0">
              <a:off x="0" y="0"/>
              <a:ext cx="5978400" cy="1407200"/>
            </a:xfrm>
            <a:custGeom>
              <a:avLst/>
              <a:gdLst/>
              <a:ahLst/>
              <a:cxnLst/>
              <a:rect r="r" b="b" t="t" l="l"/>
              <a:pathLst>
                <a:path h="1407200" w="5978400">
                  <a:moveTo>
                    <a:pt x="0" y="0"/>
                  </a:moveTo>
                  <a:lnTo>
                    <a:pt x="5978400" y="0"/>
                  </a:lnTo>
                  <a:lnTo>
                    <a:pt x="5978400" y="1407200"/>
                  </a:lnTo>
                  <a:lnTo>
                    <a:pt x="0" y="1407200"/>
                  </a:lnTo>
                  <a:close/>
                </a:path>
              </a:pathLst>
            </a:custGeom>
            <a:solidFill>
              <a:srgbClr val="000000">
                <a:alpha val="0"/>
              </a:srgbClr>
            </a:solidFill>
          </p:spPr>
        </p:sp>
        <p:sp>
          <p:nvSpPr>
            <p:cNvPr name="TextBox 24" id="24"/>
            <p:cNvSpPr txBox="true"/>
            <p:nvPr/>
          </p:nvSpPr>
          <p:spPr>
            <a:xfrm>
              <a:off x="0" y="9525"/>
              <a:ext cx="5978400" cy="1397675"/>
            </a:xfrm>
            <a:prstGeom prst="rect">
              <a:avLst/>
            </a:prstGeom>
          </p:spPr>
          <p:txBody>
            <a:bodyPr anchor="ctr" rtlCol="false" tIns="0" lIns="0" bIns="0" rIns="0"/>
            <a:lstStyle/>
            <a:p>
              <a:pPr algn="ctr">
                <a:lnSpc>
                  <a:spcPts val="5999"/>
                </a:lnSpc>
              </a:pPr>
              <a:r>
                <a:rPr lang="en-US" b="true" sz="4999">
                  <a:solidFill>
                    <a:srgbClr val="FFFFFF"/>
                  </a:solidFill>
                  <a:latin typeface="IBM Plex Sans Bold"/>
                  <a:ea typeface="IBM Plex Sans Bold"/>
                  <a:cs typeface="IBM Plex Sans Bold"/>
                  <a:sym typeface="IBM Plex Sans Bold"/>
                </a:rPr>
                <a:t>Numpy</a:t>
              </a:r>
            </a:p>
          </p:txBody>
        </p:sp>
      </p:grpSp>
      <p:sp>
        <p:nvSpPr>
          <p:cNvPr name="TextBox 25" id="25"/>
          <p:cNvSpPr txBox="true"/>
          <p:nvPr/>
        </p:nvSpPr>
        <p:spPr>
          <a:xfrm rot="0">
            <a:off x="6970551" y="5863705"/>
            <a:ext cx="4300950" cy="2095500"/>
          </a:xfrm>
          <a:prstGeom prst="rect">
            <a:avLst/>
          </a:prstGeom>
        </p:spPr>
        <p:txBody>
          <a:bodyPr anchor="t" rtlCol="false" tIns="0" lIns="0" bIns="0" rIns="0">
            <a:spAutoFit/>
          </a:bodyPr>
          <a:lstStyle/>
          <a:p>
            <a:pPr algn="ctr">
              <a:lnSpc>
                <a:spcPts val="3359"/>
              </a:lnSpc>
            </a:pPr>
            <a:r>
              <a:rPr lang="en-US" sz="2799" b="true">
                <a:solidFill>
                  <a:srgbClr val="FFFFFF"/>
                </a:solidFill>
                <a:latin typeface="IBM Plex Sans Medium"/>
                <a:ea typeface="IBM Plex Sans Medium"/>
                <a:cs typeface="IBM Plex Sans Medium"/>
                <a:sym typeface="IBM Plex Sans Medium"/>
              </a:rPr>
              <a:t>Untuk manipulasi data numerik dan array, mendukung operasi pada citra.</a:t>
            </a:r>
          </a:p>
          <a:p>
            <a:pPr algn="ctr">
              <a:lnSpc>
                <a:spcPts val="3359"/>
              </a:lnSpc>
            </a:pPr>
          </a:p>
        </p:txBody>
      </p:sp>
      <p:grpSp>
        <p:nvGrpSpPr>
          <p:cNvPr name="Group 26" id="26"/>
          <p:cNvGrpSpPr/>
          <p:nvPr/>
        </p:nvGrpSpPr>
        <p:grpSpPr>
          <a:xfrm rot="0">
            <a:off x="11976550" y="4716880"/>
            <a:ext cx="4483800" cy="1055400"/>
            <a:chOff x="0" y="0"/>
            <a:chExt cx="5978400" cy="1407200"/>
          </a:xfrm>
        </p:grpSpPr>
        <p:sp>
          <p:nvSpPr>
            <p:cNvPr name="Freeform 27" id="27"/>
            <p:cNvSpPr/>
            <p:nvPr/>
          </p:nvSpPr>
          <p:spPr>
            <a:xfrm flipH="false" flipV="false" rot="0">
              <a:off x="0" y="0"/>
              <a:ext cx="5978400" cy="1407200"/>
            </a:xfrm>
            <a:custGeom>
              <a:avLst/>
              <a:gdLst/>
              <a:ahLst/>
              <a:cxnLst/>
              <a:rect r="r" b="b" t="t" l="l"/>
              <a:pathLst>
                <a:path h="1407200" w="5978400">
                  <a:moveTo>
                    <a:pt x="0" y="0"/>
                  </a:moveTo>
                  <a:lnTo>
                    <a:pt x="5978400" y="0"/>
                  </a:lnTo>
                  <a:lnTo>
                    <a:pt x="5978400" y="1407200"/>
                  </a:lnTo>
                  <a:lnTo>
                    <a:pt x="0" y="1407200"/>
                  </a:lnTo>
                  <a:close/>
                </a:path>
              </a:pathLst>
            </a:custGeom>
            <a:solidFill>
              <a:srgbClr val="000000">
                <a:alpha val="0"/>
              </a:srgbClr>
            </a:solidFill>
          </p:spPr>
        </p:sp>
        <p:sp>
          <p:nvSpPr>
            <p:cNvPr name="TextBox 28" id="28"/>
            <p:cNvSpPr txBox="true"/>
            <p:nvPr/>
          </p:nvSpPr>
          <p:spPr>
            <a:xfrm>
              <a:off x="0" y="9525"/>
              <a:ext cx="5978400" cy="1397675"/>
            </a:xfrm>
            <a:prstGeom prst="rect">
              <a:avLst/>
            </a:prstGeom>
          </p:spPr>
          <p:txBody>
            <a:bodyPr anchor="ctr" rtlCol="false" tIns="0" lIns="0" bIns="0" rIns="0"/>
            <a:lstStyle/>
            <a:p>
              <a:pPr algn="ctr">
                <a:lnSpc>
                  <a:spcPts val="5999"/>
                </a:lnSpc>
              </a:pPr>
              <a:r>
                <a:rPr lang="en-US" b="true" sz="4999">
                  <a:solidFill>
                    <a:srgbClr val="FFFFFF"/>
                  </a:solidFill>
                  <a:latin typeface="IBM Plex Sans Bold"/>
                  <a:ea typeface="IBM Plex Sans Bold"/>
                  <a:cs typeface="IBM Plex Sans Bold"/>
                  <a:sym typeface="IBM Plex Sans Bold"/>
                </a:rPr>
                <a:t>Ultralytics</a:t>
              </a:r>
            </a:p>
          </p:txBody>
        </p:sp>
      </p:grpSp>
      <p:sp>
        <p:nvSpPr>
          <p:cNvPr name="TextBox 29" id="29"/>
          <p:cNvSpPr txBox="true"/>
          <p:nvPr/>
        </p:nvSpPr>
        <p:spPr>
          <a:xfrm rot="0">
            <a:off x="12067975" y="5863705"/>
            <a:ext cx="4300950" cy="1676400"/>
          </a:xfrm>
          <a:prstGeom prst="rect">
            <a:avLst/>
          </a:prstGeom>
        </p:spPr>
        <p:txBody>
          <a:bodyPr anchor="t" rtlCol="false" tIns="0" lIns="0" bIns="0" rIns="0">
            <a:spAutoFit/>
          </a:bodyPr>
          <a:lstStyle/>
          <a:p>
            <a:pPr algn="ctr">
              <a:lnSpc>
                <a:spcPts val="3359"/>
              </a:lnSpc>
            </a:pPr>
            <a:r>
              <a:rPr lang="en-US" sz="2799" b="true">
                <a:solidFill>
                  <a:srgbClr val="FFFFFF"/>
                </a:solidFill>
                <a:latin typeface="IBM Plex Sans Medium"/>
                <a:ea typeface="IBM Plex Sans Medium"/>
                <a:cs typeface="IBM Plex Sans Medium"/>
                <a:sym typeface="IBM Plex Sans Medium"/>
              </a:rPr>
              <a:t> Untuk menjalankan model YOLO, digunakan untuk mendeteksi objek</a:t>
            </a:r>
          </a:p>
          <a:p>
            <a:pPr algn="ctr">
              <a:lnSpc>
                <a:spcPts val="3359"/>
              </a:lnSpc>
            </a:pPr>
            <a:r>
              <a:rPr lang="en-US" b="true" sz="2799">
                <a:solidFill>
                  <a:srgbClr val="FFFFFF"/>
                </a:solidFill>
                <a:latin typeface="IBM Plex Sans Medium"/>
                <a:ea typeface="IBM Plex Sans Medium"/>
                <a:cs typeface="IBM Plex Sans Medium"/>
                <a:sym typeface="IBM Plex Sans Medium"/>
              </a:rPr>
              <a:t> secara otomatis</a:t>
            </a:r>
          </a:p>
        </p:txBody>
      </p:sp>
      <p:sp>
        <p:nvSpPr>
          <p:cNvPr name="Freeform 30" id="30"/>
          <p:cNvSpPr/>
          <p:nvPr/>
        </p:nvSpPr>
        <p:spPr>
          <a:xfrm flipH="false" flipV="false" rot="0">
            <a:off x="3663772" y="3799812"/>
            <a:ext cx="719756" cy="734330"/>
          </a:xfrm>
          <a:custGeom>
            <a:avLst/>
            <a:gdLst/>
            <a:ahLst/>
            <a:cxnLst/>
            <a:rect r="r" b="b" t="t" l="l"/>
            <a:pathLst>
              <a:path h="734330" w="719756">
                <a:moveTo>
                  <a:pt x="0" y="0"/>
                </a:moveTo>
                <a:lnTo>
                  <a:pt x="719756" y="0"/>
                </a:lnTo>
                <a:lnTo>
                  <a:pt x="719756" y="734330"/>
                </a:lnTo>
                <a:lnTo>
                  <a:pt x="0" y="73433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31" id="31"/>
          <p:cNvSpPr/>
          <p:nvPr/>
        </p:nvSpPr>
        <p:spPr>
          <a:xfrm flipH="false" flipV="false" rot="0">
            <a:off x="8752038" y="3797962"/>
            <a:ext cx="737974" cy="738032"/>
          </a:xfrm>
          <a:custGeom>
            <a:avLst/>
            <a:gdLst/>
            <a:ahLst/>
            <a:cxnLst/>
            <a:rect r="r" b="b" t="t" l="l"/>
            <a:pathLst>
              <a:path h="738032" w="737974">
                <a:moveTo>
                  <a:pt x="0" y="0"/>
                </a:moveTo>
                <a:lnTo>
                  <a:pt x="737974" y="0"/>
                </a:lnTo>
                <a:lnTo>
                  <a:pt x="737974" y="738032"/>
                </a:lnTo>
                <a:lnTo>
                  <a:pt x="0" y="73803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32" id="32"/>
          <p:cNvSpPr/>
          <p:nvPr/>
        </p:nvSpPr>
        <p:spPr>
          <a:xfrm flipH="false" flipV="false" rot="0">
            <a:off x="13898652" y="3800708"/>
            <a:ext cx="639598" cy="732538"/>
          </a:xfrm>
          <a:custGeom>
            <a:avLst/>
            <a:gdLst/>
            <a:ahLst/>
            <a:cxnLst/>
            <a:rect r="r" b="b" t="t" l="l"/>
            <a:pathLst>
              <a:path h="732538" w="639598">
                <a:moveTo>
                  <a:pt x="0" y="0"/>
                </a:moveTo>
                <a:lnTo>
                  <a:pt x="639598" y="0"/>
                </a:lnTo>
                <a:lnTo>
                  <a:pt x="639598" y="732538"/>
                </a:lnTo>
                <a:lnTo>
                  <a:pt x="0" y="73253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nvGrpSpPr>
          <p:cNvPr name="Group 33" id="33"/>
          <p:cNvGrpSpPr/>
          <p:nvPr/>
        </p:nvGrpSpPr>
        <p:grpSpPr>
          <a:xfrm rot="0">
            <a:off x="6351805" y="8541587"/>
            <a:ext cx="780450" cy="677250"/>
            <a:chOff x="0" y="0"/>
            <a:chExt cx="1040600" cy="903000"/>
          </a:xfrm>
        </p:grpSpPr>
        <p:sp>
          <p:nvSpPr>
            <p:cNvPr name="Freeform 34" id="34"/>
            <p:cNvSpPr/>
            <p:nvPr/>
          </p:nvSpPr>
          <p:spPr>
            <a:xfrm flipH="false" flipV="false" rot="0">
              <a:off x="0" y="0"/>
              <a:ext cx="1040638" cy="902970"/>
            </a:xfrm>
            <a:custGeom>
              <a:avLst/>
              <a:gdLst/>
              <a:ahLst/>
              <a:cxnLst/>
              <a:rect r="r" b="b" t="t" l="l"/>
              <a:pathLst>
                <a:path h="902970" w="1040638">
                  <a:moveTo>
                    <a:pt x="12700" y="0"/>
                  </a:moveTo>
                  <a:lnTo>
                    <a:pt x="743966" y="0"/>
                  </a:lnTo>
                  <a:cubicBezTo>
                    <a:pt x="747268" y="0"/>
                    <a:pt x="750570" y="1270"/>
                    <a:pt x="752983" y="3683"/>
                  </a:cubicBezTo>
                  <a:lnTo>
                    <a:pt x="1036828" y="286639"/>
                  </a:lnTo>
                  <a:cubicBezTo>
                    <a:pt x="1039241" y="289052"/>
                    <a:pt x="1040511" y="292227"/>
                    <a:pt x="1040511" y="295656"/>
                  </a:cubicBezTo>
                  <a:lnTo>
                    <a:pt x="1040511" y="890270"/>
                  </a:lnTo>
                  <a:lnTo>
                    <a:pt x="1027811" y="890270"/>
                  </a:lnTo>
                  <a:lnTo>
                    <a:pt x="1027811" y="877570"/>
                  </a:lnTo>
                  <a:lnTo>
                    <a:pt x="1027811" y="890270"/>
                  </a:lnTo>
                  <a:lnTo>
                    <a:pt x="1027811" y="902970"/>
                  </a:lnTo>
                  <a:lnTo>
                    <a:pt x="296672" y="902970"/>
                  </a:lnTo>
                  <a:cubicBezTo>
                    <a:pt x="293370" y="902970"/>
                    <a:pt x="290068" y="901700"/>
                    <a:pt x="287655" y="899287"/>
                  </a:cubicBezTo>
                  <a:lnTo>
                    <a:pt x="3683" y="616331"/>
                  </a:lnTo>
                  <a:cubicBezTo>
                    <a:pt x="1270" y="613918"/>
                    <a:pt x="0" y="610743"/>
                    <a:pt x="0" y="607314"/>
                  </a:cubicBezTo>
                  <a:lnTo>
                    <a:pt x="0" y="12700"/>
                  </a:lnTo>
                  <a:cubicBezTo>
                    <a:pt x="0" y="5715"/>
                    <a:pt x="5715" y="0"/>
                    <a:pt x="12700" y="0"/>
                  </a:cubicBezTo>
                  <a:moveTo>
                    <a:pt x="12700" y="25400"/>
                  </a:moveTo>
                  <a:lnTo>
                    <a:pt x="12700" y="12700"/>
                  </a:lnTo>
                  <a:lnTo>
                    <a:pt x="25400" y="12700"/>
                  </a:lnTo>
                  <a:lnTo>
                    <a:pt x="25400" y="607441"/>
                  </a:lnTo>
                  <a:lnTo>
                    <a:pt x="12700" y="607441"/>
                  </a:lnTo>
                  <a:lnTo>
                    <a:pt x="21717" y="598424"/>
                  </a:lnTo>
                  <a:lnTo>
                    <a:pt x="305689" y="881253"/>
                  </a:lnTo>
                  <a:lnTo>
                    <a:pt x="296672" y="890270"/>
                  </a:lnTo>
                  <a:lnTo>
                    <a:pt x="296672" y="877570"/>
                  </a:lnTo>
                  <a:lnTo>
                    <a:pt x="1027938" y="877570"/>
                  </a:lnTo>
                  <a:cubicBezTo>
                    <a:pt x="1034923" y="877570"/>
                    <a:pt x="1040638" y="883285"/>
                    <a:pt x="1040638" y="890270"/>
                  </a:cubicBezTo>
                  <a:cubicBezTo>
                    <a:pt x="1040638" y="897255"/>
                    <a:pt x="1034923" y="902970"/>
                    <a:pt x="1027938" y="902970"/>
                  </a:cubicBezTo>
                  <a:cubicBezTo>
                    <a:pt x="1020953" y="902970"/>
                    <a:pt x="1015238" y="897255"/>
                    <a:pt x="1015238" y="890270"/>
                  </a:cubicBezTo>
                  <a:lnTo>
                    <a:pt x="1015238" y="295656"/>
                  </a:lnTo>
                  <a:lnTo>
                    <a:pt x="1027938" y="295656"/>
                  </a:lnTo>
                  <a:lnTo>
                    <a:pt x="1018921" y="304673"/>
                  </a:lnTo>
                  <a:lnTo>
                    <a:pt x="734949" y="21717"/>
                  </a:lnTo>
                  <a:lnTo>
                    <a:pt x="743966" y="12700"/>
                  </a:lnTo>
                  <a:lnTo>
                    <a:pt x="743966" y="25400"/>
                  </a:lnTo>
                  <a:lnTo>
                    <a:pt x="12700" y="25400"/>
                  </a:lnTo>
                  <a:close/>
                </a:path>
              </a:pathLst>
            </a:custGeom>
            <a:solidFill>
              <a:srgbClr val="FFFFFF"/>
            </a:solidFill>
          </p:spPr>
        </p:sp>
      </p:grpSp>
      <p:grpSp>
        <p:nvGrpSpPr>
          <p:cNvPr name="Group 35" id="35"/>
          <p:cNvGrpSpPr/>
          <p:nvPr/>
        </p:nvGrpSpPr>
        <p:grpSpPr>
          <a:xfrm rot="0">
            <a:off x="16328355" y="2473287"/>
            <a:ext cx="780450" cy="677250"/>
            <a:chOff x="0" y="0"/>
            <a:chExt cx="1040600" cy="903000"/>
          </a:xfrm>
        </p:grpSpPr>
        <p:sp>
          <p:nvSpPr>
            <p:cNvPr name="Freeform 36" id="36"/>
            <p:cNvSpPr/>
            <p:nvPr/>
          </p:nvSpPr>
          <p:spPr>
            <a:xfrm flipH="false" flipV="false" rot="0">
              <a:off x="0" y="0"/>
              <a:ext cx="1040638" cy="902970"/>
            </a:xfrm>
            <a:custGeom>
              <a:avLst/>
              <a:gdLst/>
              <a:ahLst/>
              <a:cxnLst/>
              <a:rect r="r" b="b" t="t" l="l"/>
              <a:pathLst>
                <a:path h="902970" w="1040638">
                  <a:moveTo>
                    <a:pt x="12700" y="0"/>
                  </a:moveTo>
                  <a:lnTo>
                    <a:pt x="743966" y="0"/>
                  </a:lnTo>
                  <a:cubicBezTo>
                    <a:pt x="747268" y="0"/>
                    <a:pt x="750570" y="1270"/>
                    <a:pt x="752983" y="3683"/>
                  </a:cubicBezTo>
                  <a:lnTo>
                    <a:pt x="1036828" y="286639"/>
                  </a:lnTo>
                  <a:cubicBezTo>
                    <a:pt x="1039241" y="289052"/>
                    <a:pt x="1040511" y="292227"/>
                    <a:pt x="1040511" y="295656"/>
                  </a:cubicBezTo>
                  <a:lnTo>
                    <a:pt x="1040511" y="890270"/>
                  </a:lnTo>
                  <a:lnTo>
                    <a:pt x="1027811" y="890270"/>
                  </a:lnTo>
                  <a:lnTo>
                    <a:pt x="1027811" y="877570"/>
                  </a:lnTo>
                  <a:lnTo>
                    <a:pt x="1027811" y="890270"/>
                  </a:lnTo>
                  <a:lnTo>
                    <a:pt x="1027811" y="902970"/>
                  </a:lnTo>
                  <a:lnTo>
                    <a:pt x="296672" y="902970"/>
                  </a:lnTo>
                  <a:cubicBezTo>
                    <a:pt x="293370" y="902970"/>
                    <a:pt x="290068" y="901700"/>
                    <a:pt x="287655" y="899287"/>
                  </a:cubicBezTo>
                  <a:lnTo>
                    <a:pt x="3683" y="616331"/>
                  </a:lnTo>
                  <a:cubicBezTo>
                    <a:pt x="1270" y="613918"/>
                    <a:pt x="0" y="610743"/>
                    <a:pt x="0" y="607314"/>
                  </a:cubicBezTo>
                  <a:lnTo>
                    <a:pt x="0" y="12700"/>
                  </a:lnTo>
                  <a:cubicBezTo>
                    <a:pt x="0" y="5715"/>
                    <a:pt x="5715" y="0"/>
                    <a:pt x="12700" y="0"/>
                  </a:cubicBezTo>
                  <a:moveTo>
                    <a:pt x="12700" y="25400"/>
                  </a:moveTo>
                  <a:lnTo>
                    <a:pt x="12700" y="12700"/>
                  </a:lnTo>
                  <a:lnTo>
                    <a:pt x="25400" y="12700"/>
                  </a:lnTo>
                  <a:lnTo>
                    <a:pt x="25400" y="607441"/>
                  </a:lnTo>
                  <a:lnTo>
                    <a:pt x="12700" y="607441"/>
                  </a:lnTo>
                  <a:lnTo>
                    <a:pt x="21717" y="598424"/>
                  </a:lnTo>
                  <a:lnTo>
                    <a:pt x="305689" y="881253"/>
                  </a:lnTo>
                  <a:lnTo>
                    <a:pt x="296672" y="890270"/>
                  </a:lnTo>
                  <a:lnTo>
                    <a:pt x="296672" y="877570"/>
                  </a:lnTo>
                  <a:lnTo>
                    <a:pt x="1027938" y="877570"/>
                  </a:lnTo>
                  <a:cubicBezTo>
                    <a:pt x="1034923" y="877570"/>
                    <a:pt x="1040638" y="883285"/>
                    <a:pt x="1040638" y="890270"/>
                  </a:cubicBezTo>
                  <a:cubicBezTo>
                    <a:pt x="1040638" y="897255"/>
                    <a:pt x="1034923" y="902970"/>
                    <a:pt x="1027938" y="902970"/>
                  </a:cubicBezTo>
                  <a:cubicBezTo>
                    <a:pt x="1020953" y="902970"/>
                    <a:pt x="1015238" y="897255"/>
                    <a:pt x="1015238" y="890270"/>
                  </a:cubicBezTo>
                  <a:lnTo>
                    <a:pt x="1015238" y="295656"/>
                  </a:lnTo>
                  <a:lnTo>
                    <a:pt x="1027938" y="295656"/>
                  </a:lnTo>
                  <a:lnTo>
                    <a:pt x="1018921" y="304673"/>
                  </a:lnTo>
                  <a:lnTo>
                    <a:pt x="734949" y="21717"/>
                  </a:lnTo>
                  <a:lnTo>
                    <a:pt x="743966" y="12700"/>
                  </a:lnTo>
                  <a:lnTo>
                    <a:pt x="743966" y="25400"/>
                  </a:lnTo>
                  <a:lnTo>
                    <a:pt x="12700" y="25400"/>
                  </a:lnTo>
                  <a:close/>
                </a:path>
              </a:pathLst>
            </a:custGeom>
            <a:solidFill>
              <a:srgbClr val="FFFFFF"/>
            </a:solid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1454200" y="-913850"/>
            <a:ext cx="7272600" cy="7272600"/>
            <a:chOff x="0" y="0"/>
            <a:chExt cx="9696800" cy="9696800"/>
          </a:xfrm>
        </p:grpSpPr>
        <p:sp>
          <p:nvSpPr>
            <p:cNvPr name="Freeform 4" id="4"/>
            <p:cNvSpPr/>
            <p:nvPr/>
          </p:nvSpPr>
          <p:spPr>
            <a:xfrm flipH="false" flipV="false" rot="0">
              <a:off x="0" y="0"/>
              <a:ext cx="9696831" cy="9696831"/>
            </a:xfrm>
            <a:custGeom>
              <a:avLst/>
              <a:gdLst/>
              <a:ahLst/>
              <a:cxnLst/>
              <a:rect r="r" b="b" t="t" l="l"/>
              <a:pathLst>
                <a:path h="9696831" w="9696831">
                  <a:moveTo>
                    <a:pt x="0" y="4848352"/>
                  </a:moveTo>
                  <a:cubicBezTo>
                    <a:pt x="0" y="2170684"/>
                    <a:pt x="2170684" y="0"/>
                    <a:pt x="4848352" y="0"/>
                  </a:cubicBezTo>
                  <a:cubicBezTo>
                    <a:pt x="7526020" y="0"/>
                    <a:pt x="9696831" y="2170684"/>
                    <a:pt x="9696831" y="4848352"/>
                  </a:cubicBezTo>
                  <a:cubicBezTo>
                    <a:pt x="9696831" y="7526020"/>
                    <a:pt x="7526147" y="9696831"/>
                    <a:pt x="4848352" y="9696831"/>
                  </a:cubicBezTo>
                  <a:cubicBezTo>
                    <a:pt x="2170557" y="9696831"/>
                    <a:pt x="0" y="7526147"/>
                    <a:pt x="0" y="4848352"/>
                  </a:cubicBezTo>
                  <a:close/>
                </a:path>
              </a:pathLst>
            </a:custGeom>
            <a:gradFill rotWithShape="true">
              <a:gsLst>
                <a:gs pos="0">
                  <a:srgbClr val="FFFFFF">
                    <a:alpha val="15294"/>
                  </a:srgbClr>
                </a:gs>
                <a:gs pos="100000">
                  <a:srgbClr val="FFFFFF">
                    <a:alpha val="0"/>
                  </a:srgbClr>
                </a:gs>
              </a:gsLst>
              <a:lin ang="5400012"/>
            </a:gradFill>
          </p:spPr>
        </p:sp>
      </p:grpSp>
      <p:sp>
        <p:nvSpPr>
          <p:cNvPr name="Freeform 5" id="5"/>
          <p:cNvSpPr/>
          <p:nvPr/>
        </p:nvSpPr>
        <p:spPr>
          <a:xfrm flipH="false" flipV="false" rot="0">
            <a:off x="11422775" y="564651"/>
            <a:ext cx="6874750" cy="1297800"/>
          </a:xfrm>
          <a:custGeom>
            <a:avLst/>
            <a:gdLst/>
            <a:ahLst/>
            <a:cxnLst/>
            <a:rect r="r" b="b" t="t" l="l"/>
            <a:pathLst>
              <a:path h="1297800" w="6874750">
                <a:moveTo>
                  <a:pt x="0" y="0"/>
                </a:moveTo>
                <a:lnTo>
                  <a:pt x="6874750" y="0"/>
                </a:lnTo>
                <a:lnTo>
                  <a:pt x="6874750" y="1297800"/>
                </a:lnTo>
                <a:lnTo>
                  <a:pt x="0" y="1297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9525" y="8424551"/>
            <a:ext cx="6874750" cy="1297800"/>
          </a:xfrm>
          <a:custGeom>
            <a:avLst/>
            <a:gdLst/>
            <a:ahLst/>
            <a:cxnLst/>
            <a:rect r="r" b="b" t="t" l="l"/>
            <a:pathLst>
              <a:path h="1297800" w="6874750">
                <a:moveTo>
                  <a:pt x="0" y="0"/>
                </a:moveTo>
                <a:lnTo>
                  <a:pt x="6874750" y="0"/>
                </a:lnTo>
                <a:lnTo>
                  <a:pt x="6874750" y="1297800"/>
                </a:lnTo>
                <a:lnTo>
                  <a:pt x="0" y="1297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10766750" y="2882800"/>
            <a:ext cx="9952800" cy="9952800"/>
            <a:chOff x="0" y="0"/>
            <a:chExt cx="13270400" cy="13270400"/>
          </a:xfrm>
        </p:grpSpPr>
        <p:sp>
          <p:nvSpPr>
            <p:cNvPr name="Freeform 8" id="8"/>
            <p:cNvSpPr/>
            <p:nvPr/>
          </p:nvSpPr>
          <p:spPr>
            <a:xfrm flipH="false" flipV="false" rot="0">
              <a:off x="0" y="0"/>
              <a:ext cx="13270485" cy="13270357"/>
            </a:xfrm>
            <a:custGeom>
              <a:avLst/>
              <a:gdLst/>
              <a:ahLst/>
              <a:cxnLst/>
              <a:rect r="r" b="b" t="t" l="l"/>
              <a:pathLst>
                <a:path h="13270357" w="13270485">
                  <a:moveTo>
                    <a:pt x="0" y="6635242"/>
                  </a:moveTo>
                  <a:cubicBezTo>
                    <a:pt x="0" y="2970657"/>
                    <a:pt x="2970657" y="0"/>
                    <a:pt x="6635242" y="0"/>
                  </a:cubicBezTo>
                  <a:cubicBezTo>
                    <a:pt x="10299828" y="0"/>
                    <a:pt x="13270485" y="2970657"/>
                    <a:pt x="13270485" y="6635242"/>
                  </a:cubicBezTo>
                  <a:cubicBezTo>
                    <a:pt x="13270485" y="10299828"/>
                    <a:pt x="10299700" y="13270357"/>
                    <a:pt x="6635242" y="13270357"/>
                  </a:cubicBezTo>
                  <a:cubicBezTo>
                    <a:pt x="2970785" y="13270357"/>
                    <a:pt x="0" y="10299700"/>
                    <a:pt x="0" y="6635242"/>
                  </a:cubicBezTo>
                  <a:close/>
                </a:path>
              </a:pathLst>
            </a:custGeom>
            <a:gradFill rotWithShape="true">
              <a:gsLst>
                <a:gs pos="0">
                  <a:srgbClr val="FFFFFF">
                    <a:alpha val="15294"/>
                  </a:srgbClr>
                </a:gs>
                <a:gs pos="100000">
                  <a:srgbClr val="FFFFFF">
                    <a:alpha val="0"/>
                  </a:srgbClr>
                </a:gs>
              </a:gsLst>
              <a:lin ang="5400012"/>
            </a:gradFill>
          </p:spPr>
        </p:sp>
      </p:grpSp>
      <p:grpSp>
        <p:nvGrpSpPr>
          <p:cNvPr name="Group 9" id="9"/>
          <p:cNvGrpSpPr/>
          <p:nvPr/>
        </p:nvGrpSpPr>
        <p:grpSpPr>
          <a:xfrm rot="0">
            <a:off x="426694" y="1862451"/>
            <a:ext cx="17011657" cy="10054749"/>
            <a:chOff x="0" y="0"/>
            <a:chExt cx="22682210" cy="13406332"/>
          </a:xfrm>
        </p:grpSpPr>
        <p:sp>
          <p:nvSpPr>
            <p:cNvPr name="Freeform 10" id="10"/>
            <p:cNvSpPr/>
            <p:nvPr/>
          </p:nvSpPr>
          <p:spPr>
            <a:xfrm flipH="false" flipV="false" rot="0">
              <a:off x="0" y="0"/>
              <a:ext cx="22682209" cy="13406332"/>
            </a:xfrm>
            <a:custGeom>
              <a:avLst/>
              <a:gdLst/>
              <a:ahLst/>
              <a:cxnLst/>
              <a:rect r="r" b="b" t="t" l="l"/>
              <a:pathLst>
                <a:path h="13406332" w="22682209">
                  <a:moveTo>
                    <a:pt x="0" y="0"/>
                  </a:moveTo>
                  <a:lnTo>
                    <a:pt x="22682209" y="0"/>
                  </a:lnTo>
                  <a:lnTo>
                    <a:pt x="22682209" y="13406332"/>
                  </a:lnTo>
                  <a:lnTo>
                    <a:pt x="0" y="13406332"/>
                  </a:lnTo>
                  <a:close/>
                </a:path>
              </a:pathLst>
            </a:custGeom>
            <a:solidFill>
              <a:srgbClr val="000000">
                <a:alpha val="0"/>
              </a:srgbClr>
            </a:solidFill>
          </p:spPr>
        </p:sp>
        <p:sp>
          <p:nvSpPr>
            <p:cNvPr name="TextBox 11" id="11"/>
            <p:cNvSpPr txBox="true"/>
            <p:nvPr/>
          </p:nvSpPr>
          <p:spPr>
            <a:xfrm>
              <a:off x="0" y="0"/>
              <a:ext cx="22682210" cy="13406332"/>
            </a:xfrm>
            <a:prstGeom prst="rect">
              <a:avLst/>
            </a:prstGeom>
          </p:spPr>
          <p:txBody>
            <a:bodyPr anchor="ctr" rtlCol="false" tIns="0" lIns="0" bIns="0" rIns="0"/>
            <a:lstStyle/>
            <a:p>
              <a:pPr algn="l" marL="971550" indent="-485775" lvl="1">
                <a:lnSpc>
                  <a:spcPts val="5400"/>
                </a:lnSpc>
                <a:buAutoNum type="arabicPeriod" startAt="1"/>
              </a:pPr>
              <a:r>
                <a:rPr lang="en-US" b="true" sz="4500">
                  <a:solidFill>
                    <a:srgbClr val="FFFFFF"/>
                  </a:solidFill>
                  <a:latin typeface="IBM Plex Sans Medium"/>
                  <a:ea typeface="IBM Plex Sans Medium"/>
                  <a:cs typeface="IBM Plex Sans Medium"/>
                  <a:sym typeface="IBM Plex Sans Medium"/>
                </a:rPr>
                <a:t> Ak</a:t>
              </a:r>
              <a:r>
                <a:rPr lang="en-US" b="true" sz="4500">
                  <a:solidFill>
                    <a:srgbClr val="FFFFFF"/>
                  </a:solidFill>
                  <a:latin typeface="IBM Plex Sans Medium"/>
                  <a:ea typeface="IBM Plex Sans Medium"/>
                  <a:cs typeface="IBM Plex Sans Medium"/>
                  <a:sym typeface="IBM Plex Sans Medium"/>
                </a:rPr>
                <a:t>ses Kamera</a:t>
              </a:r>
            </a:p>
            <a:p>
              <a:pPr algn="l">
                <a:lnSpc>
                  <a:spcPts val="3600"/>
                </a:lnSpc>
              </a:pPr>
              <a:r>
                <a:rPr lang="en-US" sz="3000" b="true">
                  <a:solidFill>
                    <a:srgbClr val="FFFFFF"/>
                  </a:solidFill>
                  <a:latin typeface="IBM Plex Sans Medium"/>
                  <a:ea typeface="IBM Plex Sans Medium"/>
                  <a:cs typeface="IBM Plex Sans Medium"/>
                  <a:sym typeface="IBM Plex Sans Medium"/>
                </a:rPr>
                <a:t>Kamera diinisialisasi dengan resolusi tertentu</a:t>
              </a:r>
            </a:p>
            <a:p>
              <a:pPr algn="l">
                <a:lnSpc>
                  <a:spcPts val="6720"/>
                </a:lnSpc>
              </a:pPr>
            </a:p>
            <a:p>
              <a:pPr algn="l">
                <a:lnSpc>
                  <a:spcPts val="5400"/>
                </a:lnSpc>
              </a:pPr>
              <a:r>
                <a:rPr lang="en-US" b="true" sz="4500">
                  <a:solidFill>
                    <a:srgbClr val="FFFFFF"/>
                  </a:solidFill>
                  <a:latin typeface="IBM Plex Sans Medium"/>
                  <a:ea typeface="IBM Plex Sans Medium"/>
                  <a:cs typeface="IBM Plex Sans Medium"/>
                  <a:sym typeface="IBM Plex Sans Medium"/>
                </a:rPr>
                <a:t>   2. </a:t>
              </a:r>
              <a:r>
                <a:rPr lang="en-US" b="true" sz="4500">
                  <a:solidFill>
                    <a:srgbClr val="FFFFFF"/>
                  </a:solidFill>
                  <a:latin typeface="IBM Plex Sans Medium"/>
                  <a:ea typeface="IBM Plex Sans Medium"/>
                  <a:cs typeface="IBM Plex Sans Medium"/>
                  <a:sym typeface="IBM Plex Sans Medium"/>
                </a:rPr>
                <a:t>Deteksi Objek</a:t>
              </a:r>
            </a:p>
            <a:p>
              <a:pPr algn="l">
                <a:lnSpc>
                  <a:spcPts val="3600"/>
                </a:lnSpc>
              </a:pPr>
              <a:r>
                <a:rPr lang="en-US" sz="3000" b="true">
                  <a:solidFill>
                    <a:srgbClr val="FFFFFF"/>
                  </a:solidFill>
                  <a:latin typeface="IBM Plex Sans Medium"/>
                  <a:ea typeface="IBM Plex Sans Medium"/>
                  <a:cs typeface="IBM Plex Sans Medium"/>
                  <a:sym typeface="IBM Plex Sans Medium"/>
                </a:rPr>
                <a:t>Setiap frame dari kamera diproses oleh model YOLO untuk mendeteksi objek dan menghasilkan bounding box beserta labelnya.</a:t>
              </a:r>
            </a:p>
            <a:p>
              <a:pPr algn="ctr">
                <a:lnSpc>
                  <a:spcPts val="4799"/>
                </a:lnSpc>
              </a:pPr>
            </a:p>
            <a:p>
              <a:pPr algn="l">
                <a:lnSpc>
                  <a:spcPts val="5400"/>
                </a:lnSpc>
              </a:pPr>
              <a:r>
                <a:rPr lang="en-US" sz="4500" b="true">
                  <a:solidFill>
                    <a:srgbClr val="FFFFFF"/>
                  </a:solidFill>
                  <a:latin typeface="IBM Plex Sans Medium"/>
                  <a:ea typeface="IBM Plex Sans Medium"/>
                  <a:cs typeface="IBM Plex Sans Medium"/>
                  <a:sym typeface="IBM Plex Sans Medium"/>
                </a:rPr>
                <a:t>   3. </a:t>
              </a:r>
              <a:r>
                <a:rPr lang="en-US" sz="4500" b="true">
                  <a:solidFill>
                    <a:srgbClr val="FFFFFF"/>
                  </a:solidFill>
                  <a:latin typeface="IBM Plex Sans Medium"/>
                  <a:ea typeface="IBM Plex Sans Medium"/>
                  <a:cs typeface="IBM Plex Sans Medium"/>
                  <a:sym typeface="IBM Plex Sans Medium"/>
                </a:rPr>
                <a:t>Menentukan Objek Referensi</a:t>
              </a:r>
            </a:p>
            <a:p>
              <a:pPr algn="l">
                <a:lnSpc>
                  <a:spcPts val="3600"/>
                </a:lnSpc>
              </a:pPr>
              <a:r>
                <a:rPr lang="en-US" sz="3000" b="true">
                  <a:solidFill>
                    <a:srgbClr val="FFFFFF"/>
                  </a:solidFill>
                  <a:latin typeface="IBM Plex Sans Medium"/>
                  <a:ea typeface="IBM Plex Sans Medium"/>
                  <a:cs typeface="IBM Plex Sans Medium"/>
                  <a:sym typeface="IBM Plex Sans Medium"/>
                </a:rPr>
                <a:t>Program mencari objek referensi (misal: "person" atau "cell phone") di frame. Jika ditemukan, lebar bounding box objek referensi digunakan untuk menghitung rasio piksel per sentimeter.</a:t>
              </a:r>
            </a:p>
            <a:p>
              <a:pPr algn="ctr">
                <a:lnSpc>
                  <a:spcPts val="4799"/>
                </a:lnSpc>
              </a:pPr>
            </a:p>
            <a:p>
              <a:pPr algn="ctr">
                <a:lnSpc>
                  <a:spcPts val="6720"/>
                </a:lnSpc>
              </a:pPr>
            </a:p>
            <a:p>
              <a:pPr algn="ctr">
                <a:lnSpc>
                  <a:spcPts val="6720"/>
                </a:lnSpc>
              </a:pPr>
            </a:p>
            <a:p>
              <a:pPr algn="ctr">
                <a:lnSpc>
                  <a:spcPts val="6720"/>
                </a:lnSpc>
              </a:pPr>
            </a:p>
            <a:p>
              <a:pPr algn="ctr">
                <a:lnSpc>
                  <a:spcPts val="6720"/>
                </a:lnSpc>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1454200" y="-913850"/>
            <a:ext cx="7272600" cy="7272600"/>
            <a:chOff x="0" y="0"/>
            <a:chExt cx="9696800" cy="9696800"/>
          </a:xfrm>
        </p:grpSpPr>
        <p:sp>
          <p:nvSpPr>
            <p:cNvPr name="Freeform 4" id="4"/>
            <p:cNvSpPr/>
            <p:nvPr/>
          </p:nvSpPr>
          <p:spPr>
            <a:xfrm flipH="false" flipV="false" rot="0">
              <a:off x="0" y="0"/>
              <a:ext cx="9696831" cy="9696831"/>
            </a:xfrm>
            <a:custGeom>
              <a:avLst/>
              <a:gdLst/>
              <a:ahLst/>
              <a:cxnLst/>
              <a:rect r="r" b="b" t="t" l="l"/>
              <a:pathLst>
                <a:path h="9696831" w="9696831">
                  <a:moveTo>
                    <a:pt x="0" y="4848352"/>
                  </a:moveTo>
                  <a:cubicBezTo>
                    <a:pt x="0" y="2170684"/>
                    <a:pt x="2170684" y="0"/>
                    <a:pt x="4848352" y="0"/>
                  </a:cubicBezTo>
                  <a:cubicBezTo>
                    <a:pt x="7526020" y="0"/>
                    <a:pt x="9696831" y="2170684"/>
                    <a:pt x="9696831" y="4848352"/>
                  </a:cubicBezTo>
                  <a:cubicBezTo>
                    <a:pt x="9696831" y="7526020"/>
                    <a:pt x="7526147" y="9696831"/>
                    <a:pt x="4848352" y="9696831"/>
                  </a:cubicBezTo>
                  <a:cubicBezTo>
                    <a:pt x="2170557" y="9696831"/>
                    <a:pt x="0" y="7526147"/>
                    <a:pt x="0" y="4848352"/>
                  </a:cubicBezTo>
                  <a:close/>
                </a:path>
              </a:pathLst>
            </a:custGeom>
            <a:gradFill rotWithShape="true">
              <a:gsLst>
                <a:gs pos="0">
                  <a:srgbClr val="FFFFFF">
                    <a:alpha val="15294"/>
                  </a:srgbClr>
                </a:gs>
                <a:gs pos="100000">
                  <a:srgbClr val="FFFFFF">
                    <a:alpha val="0"/>
                  </a:srgbClr>
                </a:gs>
              </a:gsLst>
              <a:lin ang="5400012"/>
            </a:gradFill>
          </p:spPr>
        </p:sp>
      </p:grpSp>
      <p:sp>
        <p:nvSpPr>
          <p:cNvPr name="Freeform 5" id="5"/>
          <p:cNvSpPr/>
          <p:nvPr/>
        </p:nvSpPr>
        <p:spPr>
          <a:xfrm flipH="false" flipV="false" rot="0">
            <a:off x="11422775" y="564651"/>
            <a:ext cx="6874750" cy="1297800"/>
          </a:xfrm>
          <a:custGeom>
            <a:avLst/>
            <a:gdLst/>
            <a:ahLst/>
            <a:cxnLst/>
            <a:rect r="r" b="b" t="t" l="l"/>
            <a:pathLst>
              <a:path h="1297800" w="6874750">
                <a:moveTo>
                  <a:pt x="0" y="0"/>
                </a:moveTo>
                <a:lnTo>
                  <a:pt x="6874750" y="0"/>
                </a:lnTo>
                <a:lnTo>
                  <a:pt x="6874750" y="1297800"/>
                </a:lnTo>
                <a:lnTo>
                  <a:pt x="0" y="1297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9525" y="8424551"/>
            <a:ext cx="6874750" cy="1297800"/>
          </a:xfrm>
          <a:custGeom>
            <a:avLst/>
            <a:gdLst/>
            <a:ahLst/>
            <a:cxnLst/>
            <a:rect r="r" b="b" t="t" l="l"/>
            <a:pathLst>
              <a:path h="1297800" w="6874750">
                <a:moveTo>
                  <a:pt x="0" y="0"/>
                </a:moveTo>
                <a:lnTo>
                  <a:pt x="6874750" y="0"/>
                </a:lnTo>
                <a:lnTo>
                  <a:pt x="6874750" y="1297800"/>
                </a:lnTo>
                <a:lnTo>
                  <a:pt x="0" y="1297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10766750" y="2882800"/>
            <a:ext cx="9952800" cy="9952800"/>
            <a:chOff x="0" y="0"/>
            <a:chExt cx="13270400" cy="13270400"/>
          </a:xfrm>
        </p:grpSpPr>
        <p:sp>
          <p:nvSpPr>
            <p:cNvPr name="Freeform 8" id="8"/>
            <p:cNvSpPr/>
            <p:nvPr/>
          </p:nvSpPr>
          <p:spPr>
            <a:xfrm flipH="false" flipV="false" rot="0">
              <a:off x="0" y="0"/>
              <a:ext cx="13270485" cy="13270357"/>
            </a:xfrm>
            <a:custGeom>
              <a:avLst/>
              <a:gdLst/>
              <a:ahLst/>
              <a:cxnLst/>
              <a:rect r="r" b="b" t="t" l="l"/>
              <a:pathLst>
                <a:path h="13270357" w="13270485">
                  <a:moveTo>
                    <a:pt x="0" y="6635242"/>
                  </a:moveTo>
                  <a:cubicBezTo>
                    <a:pt x="0" y="2970657"/>
                    <a:pt x="2970657" y="0"/>
                    <a:pt x="6635242" y="0"/>
                  </a:cubicBezTo>
                  <a:cubicBezTo>
                    <a:pt x="10299828" y="0"/>
                    <a:pt x="13270485" y="2970657"/>
                    <a:pt x="13270485" y="6635242"/>
                  </a:cubicBezTo>
                  <a:cubicBezTo>
                    <a:pt x="13270485" y="10299828"/>
                    <a:pt x="10299700" y="13270357"/>
                    <a:pt x="6635242" y="13270357"/>
                  </a:cubicBezTo>
                  <a:cubicBezTo>
                    <a:pt x="2970785" y="13270357"/>
                    <a:pt x="0" y="10299700"/>
                    <a:pt x="0" y="6635242"/>
                  </a:cubicBezTo>
                  <a:close/>
                </a:path>
              </a:pathLst>
            </a:custGeom>
            <a:gradFill rotWithShape="true">
              <a:gsLst>
                <a:gs pos="0">
                  <a:srgbClr val="FFFFFF">
                    <a:alpha val="15294"/>
                  </a:srgbClr>
                </a:gs>
                <a:gs pos="100000">
                  <a:srgbClr val="FFFFFF">
                    <a:alpha val="0"/>
                  </a:srgbClr>
                </a:gs>
              </a:gsLst>
              <a:lin ang="5400012"/>
            </a:gradFill>
          </p:spPr>
        </p:sp>
      </p:grpSp>
      <p:sp>
        <p:nvSpPr>
          <p:cNvPr name="Freeform 9" id="9"/>
          <p:cNvSpPr/>
          <p:nvPr/>
        </p:nvSpPr>
        <p:spPr>
          <a:xfrm flipH="false" flipV="false" rot="0">
            <a:off x="8039854" y="7282974"/>
            <a:ext cx="2320184" cy="127896"/>
          </a:xfrm>
          <a:custGeom>
            <a:avLst/>
            <a:gdLst/>
            <a:ahLst/>
            <a:cxnLst/>
            <a:rect r="r" b="b" t="t" l="l"/>
            <a:pathLst>
              <a:path h="127896" w="2320184">
                <a:moveTo>
                  <a:pt x="0" y="0"/>
                </a:moveTo>
                <a:lnTo>
                  <a:pt x="2320184" y="0"/>
                </a:lnTo>
                <a:lnTo>
                  <a:pt x="2320184" y="127896"/>
                </a:lnTo>
                <a:lnTo>
                  <a:pt x="0" y="12789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0" id="10"/>
          <p:cNvGrpSpPr/>
          <p:nvPr/>
        </p:nvGrpSpPr>
        <p:grpSpPr>
          <a:xfrm rot="0">
            <a:off x="426694" y="1862451"/>
            <a:ext cx="17011657" cy="8378349"/>
            <a:chOff x="0" y="0"/>
            <a:chExt cx="22682210" cy="11171132"/>
          </a:xfrm>
        </p:grpSpPr>
        <p:sp>
          <p:nvSpPr>
            <p:cNvPr name="Freeform 11" id="11"/>
            <p:cNvSpPr/>
            <p:nvPr/>
          </p:nvSpPr>
          <p:spPr>
            <a:xfrm flipH="false" flipV="false" rot="0">
              <a:off x="0" y="0"/>
              <a:ext cx="22682209" cy="11171132"/>
            </a:xfrm>
            <a:custGeom>
              <a:avLst/>
              <a:gdLst/>
              <a:ahLst/>
              <a:cxnLst/>
              <a:rect r="r" b="b" t="t" l="l"/>
              <a:pathLst>
                <a:path h="11171132" w="22682209">
                  <a:moveTo>
                    <a:pt x="0" y="0"/>
                  </a:moveTo>
                  <a:lnTo>
                    <a:pt x="22682209" y="0"/>
                  </a:lnTo>
                  <a:lnTo>
                    <a:pt x="22682209" y="11171132"/>
                  </a:lnTo>
                  <a:lnTo>
                    <a:pt x="0" y="11171132"/>
                  </a:lnTo>
                  <a:close/>
                </a:path>
              </a:pathLst>
            </a:custGeom>
            <a:solidFill>
              <a:srgbClr val="000000">
                <a:alpha val="0"/>
              </a:srgbClr>
            </a:solidFill>
          </p:spPr>
        </p:sp>
        <p:sp>
          <p:nvSpPr>
            <p:cNvPr name="TextBox 12" id="12"/>
            <p:cNvSpPr txBox="true"/>
            <p:nvPr/>
          </p:nvSpPr>
          <p:spPr>
            <a:xfrm>
              <a:off x="0" y="0"/>
              <a:ext cx="22682210" cy="11171132"/>
            </a:xfrm>
            <a:prstGeom prst="rect">
              <a:avLst/>
            </a:prstGeom>
          </p:spPr>
          <p:txBody>
            <a:bodyPr anchor="ctr" rtlCol="false" tIns="0" lIns="0" bIns="0" rIns="0"/>
            <a:lstStyle/>
            <a:p>
              <a:pPr algn="l">
                <a:lnSpc>
                  <a:spcPts val="5400"/>
                </a:lnSpc>
              </a:pPr>
              <a:r>
                <a:rPr lang="en-US" sz="4500" b="true">
                  <a:solidFill>
                    <a:srgbClr val="FFFFFF"/>
                  </a:solidFill>
                  <a:latin typeface="IBM Plex Sans Medium"/>
                  <a:ea typeface="IBM Plex Sans Medium"/>
                  <a:cs typeface="IBM Plex Sans Medium"/>
                  <a:sym typeface="IBM Plex Sans Medium"/>
                </a:rPr>
                <a:t>   4.  Pengukuran Objek</a:t>
              </a:r>
            </a:p>
            <a:p>
              <a:pPr algn="l">
                <a:lnSpc>
                  <a:spcPts val="3600"/>
                </a:lnSpc>
              </a:pPr>
              <a:r>
                <a:rPr lang="en-US" sz="3000" b="true">
                  <a:solidFill>
                    <a:srgbClr val="FFFFFF"/>
                  </a:solidFill>
                  <a:latin typeface="IBM Plex Sans Medium"/>
                  <a:ea typeface="IBM Plex Sans Medium"/>
                  <a:cs typeface="IBM Plex Sans Medium"/>
                  <a:sym typeface="IBM Plex Sans Medium"/>
                </a:rPr>
                <a:t> Dengan rasio tersebut, program menghitung lebar dan tinggi objek lain yang terdeteksi di frame, lalu menampilkan hasil pengukuran pada bounding box masing-masing objek.</a:t>
              </a:r>
            </a:p>
            <a:p>
              <a:pPr algn="l">
                <a:lnSpc>
                  <a:spcPts val="3600"/>
                </a:lnSpc>
              </a:pPr>
            </a:p>
            <a:p>
              <a:pPr algn="l">
                <a:lnSpc>
                  <a:spcPts val="5400"/>
                </a:lnSpc>
              </a:pPr>
              <a:r>
                <a:rPr lang="en-US" b="true" sz="4500">
                  <a:solidFill>
                    <a:srgbClr val="FFFFFF"/>
                  </a:solidFill>
                  <a:latin typeface="IBM Plex Sans Medium"/>
                  <a:ea typeface="IBM Plex Sans Medium"/>
                  <a:cs typeface="IBM Plex Sans Medium"/>
                  <a:sym typeface="IBM Plex Sans Medium"/>
                </a:rPr>
                <a:t>   5. Visualisa</a:t>
              </a:r>
              <a:r>
                <a:rPr lang="en-US" b="true" sz="4500">
                  <a:solidFill>
                    <a:srgbClr val="FFFFFF"/>
                  </a:solidFill>
                  <a:latin typeface="IBM Plex Sans Medium"/>
                  <a:ea typeface="IBM Plex Sans Medium"/>
                  <a:cs typeface="IBM Plex Sans Medium"/>
                  <a:sym typeface="IBM Plex Sans Medium"/>
                </a:rPr>
                <a:t>si</a:t>
              </a:r>
            </a:p>
            <a:p>
              <a:pPr algn="l">
                <a:lnSpc>
                  <a:spcPts val="3600"/>
                </a:lnSpc>
              </a:pPr>
              <a:r>
                <a:rPr lang="en-US" b="true" sz="3000">
                  <a:solidFill>
                    <a:srgbClr val="FFFFFF"/>
                  </a:solidFill>
                  <a:latin typeface="IBM Plex Sans Medium"/>
                  <a:ea typeface="IBM Plex Sans Medium"/>
                  <a:cs typeface="IBM Plex Sans Medium"/>
                  <a:sym typeface="IBM Plex Sans Medium"/>
                </a:rPr>
                <a:t>Semua bounding box dan label (termasuk ukuran objek jika referensi tersedia) digambar pada frame, lalu frame ditampilkan ke layar.</a:t>
              </a:r>
            </a:p>
            <a:p>
              <a:pPr algn="l">
                <a:lnSpc>
                  <a:spcPts val="3600"/>
                </a:lnSpc>
              </a:pPr>
            </a:p>
            <a:p>
              <a:pPr algn="ctr">
                <a:lnSpc>
                  <a:spcPts val="4799"/>
                </a:lnSpc>
              </a:pPr>
            </a:p>
            <a:p>
              <a:pPr algn="ctr">
                <a:lnSpc>
                  <a:spcPts val="6720"/>
                </a:lnSpc>
              </a:pPr>
            </a:p>
            <a:p>
              <a:pPr algn="ctr">
                <a:lnSpc>
                  <a:spcPts val="6720"/>
                </a:lnSpc>
              </a:pPr>
            </a:p>
            <a:p>
              <a:pPr algn="ctr">
                <a:lnSpc>
                  <a:spcPts val="6720"/>
                </a:lnSpc>
              </a:pPr>
            </a:p>
            <a:p>
              <a:pPr algn="ctr">
                <a:lnSpc>
                  <a:spcPts val="6720"/>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DAGrC1JOjUM</dc:identifier>
  <dcterms:modified xsi:type="dcterms:W3CDTF">2011-08-01T06:04:30Z</dcterms:modified>
  <cp:revision>1</cp:revision>
  <dc:title>TugasBesar - Measure_of_Object.pptx</dc:title>
</cp:coreProperties>
</file>