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8667" r:id="rId6"/>
    <p:sldId id="86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890C3-E122-4D1F-9433-9E94B0C8D7BE}" type="doc">
      <dgm:prSet loTypeId="urn:microsoft.com/office/officeart/2005/8/layout/radial6" loCatId="cycle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9575B7-6413-4F3A-BAF8-3AE581C8DC86}">
      <dgm:prSet phldrT="[Text]"/>
      <dgm:spPr/>
      <dgm:t>
        <a:bodyPr/>
        <a:lstStyle/>
        <a:p>
          <a:r>
            <a:rPr lang="nb-NO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PDCA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5A027B-60AA-4B0D-AFEA-1DC2ADF6D63B}" type="parTrans" cxnId="{4258D2A0-881F-48C0-A059-C43C277C72D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210F04-ED5E-4C8F-ADC2-942703256E11}" type="sibTrans" cxnId="{4258D2A0-881F-48C0-A059-C43C277C72D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5CDECD-22DE-498A-856E-05125206F50B}">
      <dgm:prSet phldrT="[Text]"/>
      <dgm:spPr/>
      <dgm:t>
        <a:bodyPr/>
        <a:lstStyle/>
        <a:p>
          <a:r>
            <a:rPr lang="nb-NO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56DBC9-4998-4828-B0BB-78867E0A6D01}" type="parTrans" cxnId="{F5317B5B-F0EA-4F85-887F-D17F962261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07BD74-F1A0-4C7F-B83E-638DFB85015D}" type="sibTrans" cxnId="{F5317B5B-F0EA-4F85-887F-D17F9622616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061760-DAC6-41E7-983F-5540BFCCCC68}">
      <dgm:prSet phldrT="[Text]"/>
      <dgm:spPr/>
      <dgm:t>
        <a:bodyPr/>
        <a:lstStyle/>
        <a:p>
          <a:r>
            <a:rPr lang="nb-NO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C17141-AAE0-4071-81D7-AA5999533666}" type="parTrans" cxnId="{4E397D53-14F1-464E-AC99-B23FDCEA331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908E48-ABE2-46DC-8240-F706DD9CD77C}" type="sibTrans" cxnId="{4E397D53-14F1-464E-AC99-B23FDCEA331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CCDA10-FAC6-48E2-9822-A066C66A5FF5}">
      <dgm:prSet phldrT="[Text]"/>
      <dgm:spPr/>
      <dgm:t>
        <a:bodyPr/>
        <a:lstStyle/>
        <a:p>
          <a:r>
            <a:rPr lang="en-US" b="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</a:t>
          </a:r>
          <a:endParaRPr lang="en-US" b="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4F1BFB2-D91E-4B4D-B9FA-CE307ADBBF1E}" type="parTrans" cxnId="{7673B1D7-60B7-4566-A113-20E236A7D5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CD9AE5-8110-488D-B6DD-010B73353830}" type="sibTrans" cxnId="{7673B1D7-60B7-4566-A113-20E236A7D5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2E989E-71CD-4016-AFF5-48E25BFB118D}">
      <dgm:prSet phldrT="[Text]"/>
      <dgm:spPr/>
      <dgm:t>
        <a:bodyPr/>
        <a:lstStyle/>
        <a:p>
          <a:r>
            <a:rPr lang="en-US" b="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</a:t>
          </a:r>
          <a:endParaRPr lang="en-US" b="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8CE2C1-1503-4B74-8977-8982B513DFA9}" type="parTrans" cxnId="{1C5C9686-F1EB-48DD-9D8A-CF4B8CE54BA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A87685-9804-4EC7-803C-ED9CCDB8F347}" type="sibTrans" cxnId="{1C5C9686-F1EB-48DD-9D8A-CF4B8CE54BA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1A3AC21-5269-4BAF-AB2C-8658C8A642C0}" type="pres">
      <dgm:prSet presAssocID="{E23890C3-E122-4D1F-9433-9E94B0C8D7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A8FA34-E92F-4371-A39D-EE3C04ED26C9}" type="pres">
      <dgm:prSet presAssocID="{139575B7-6413-4F3A-BAF8-3AE581C8DC86}" presName="centerShape" presStyleLbl="node0" presStyleIdx="0" presStyleCnt="1"/>
      <dgm:spPr/>
    </dgm:pt>
    <dgm:pt modelId="{03AB0DC9-CE46-43FF-B636-8B43268A20AE}" type="pres">
      <dgm:prSet presAssocID="{5B5CDECD-22DE-498A-856E-05125206F50B}" presName="node" presStyleLbl="node1" presStyleIdx="0" presStyleCnt="4">
        <dgm:presLayoutVars>
          <dgm:bulletEnabled val="1"/>
        </dgm:presLayoutVars>
      </dgm:prSet>
      <dgm:spPr/>
    </dgm:pt>
    <dgm:pt modelId="{DAD42B34-2C99-426C-9761-46433CA23D86}" type="pres">
      <dgm:prSet presAssocID="{5B5CDECD-22DE-498A-856E-05125206F50B}" presName="dummy" presStyleCnt="0"/>
      <dgm:spPr/>
    </dgm:pt>
    <dgm:pt modelId="{C3DBFEFA-352F-4211-95A4-83A983C238E3}" type="pres">
      <dgm:prSet presAssocID="{1A07BD74-F1A0-4C7F-B83E-638DFB85015D}" presName="sibTrans" presStyleLbl="sibTrans2D1" presStyleIdx="0" presStyleCnt="4"/>
      <dgm:spPr/>
    </dgm:pt>
    <dgm:pt modelId="{A20E8A8D-E7E0-4492-AB16-FD2C4B66674D}" type="pres">
      <dgm:prSet presAssocID="{9B061760-DAC6-41E7-983F-5540BFCCCC68}" presName="node" presStyleLbl="node1" presStyleIdx="1" presStyleCnt="4">
        <dgm:presLayoutVars>
          <dgm:bulletEnabled val="1"/>
        </dgm:presLayoutVars>
      </dgm:prSet>
      <dgm:spPr/>
    </dgm:pt>
    <dgm:pt modelId="{79DC1C14-2084-4033-9405-11A02221141D}" type="pres">
      <dgm:prSet presAssocID="{9B061760-DAC6-41E7-983F-5540BFCCCC68}" presName="dummy" presStyleCnt="0"/>
      <dgm:spPr/>
    </dgm:pt>
    <dgm:pt modelId="{792E1174-ABDB-4844-B976-4A83C3258FC4}" type="pres">
      <dgm:prSet presAssocID="{D8908E48-ABE2-46DC-8240-F706DD9CD77C}" presName="sibTrans" presStyleLbl="sibTrans2D1" presStyleIdx="1" presStyleCnt="4"/>
      <dgm:spPr/>
    </dgm:pt>
    <dgm:pt modelId="{9958C746-66D7-46D5-ABF3-6107B488BB59}" type="pres">
      <dgm:prSet presAssocID="{12CCDA10-FAC6-48E2-9822-A066C66A5FF5}" presName="node" presStyleLbl="node1" presStyleIdx="2" presStyleCnt="4">
        <dgm:presLayoutVars>
          <dgm:bulletEnabled val="1"/>
        </dgm:presLayoutVars>
      </dgm:prSet>
      <dgm:spPr/>
    </dgm:pt>
    <dgm:pt modelId="{6CB71268-5554-4DAA-B588-AB76EA3CCC69}" type="pres">
      <dgm:prSet presAssocID="{12CCDA10-FAC6-48E2-9822-A066C66A5FF5}" presName="dummy" presStyleCnt="0"/>
      <dgm:spPr/>
    </dgm:pt>
    <dgm:pt modelId="{E63E3FBE-42FE-4DAD-A9DD-021E5F48AEE6}" type="pres">
      <dgm:prSet presAssocID="{67CD9AE5-8110-488D-B6DD-010B73353830}" presName="sibTrans" presStyleLbl="sibTrans2D1" presStyleIdx="2" presStyleCnt="4"/>
      <dgm:spPr/>
    </dgm:pt>
    <dgm:pt modelId="{A49F788E-09F7-4E86-877F-F525BD7F123D}" type="pres">
      <dgm:prSet presAssocID="{3D2E989E-71CD-4016-AFF5-48E25BFB118D}" presName="node" presStyleLbl="node1" presStyleIdx="3" presStyleCnt="4">
        <dgm:presLayoutVars>
          <dgm:bulletEnabled val="1"/>
        </dgm:presLayoutVars>
      </dgm:prSet>
      <dgm:spPr/>
    </dgm:pt>
    <dgm:pt modelId="{DBE3D4B3-DB54-4752-AA37-5C9642027567}" type="pres">
      <dgm:prSet presAssocID="{3D2E989E-71CD-4016-AFF5-48E25BFB118D}" presName="dummy" presStyleCnt="0"/>
      <dgm:spPr/>
    </dgm:pt>
    <dgm:pt modelId="{EDD30C13-2E18-464E-910D-3234D9F62BB8}" type="pres">
      <dgm:prSet presAssocID="{80A87685-9804-4EC7-803C-ED9CCDB8F347}" presName="sibTrans" presStyleLbl="sibTrans2D1" presStyleIdx="3" presStyleCnt="4"/>
      <dgm:spPr/>
    </dgm:pt>
  </dgm:ptLst>
  <dgm:cxnLst>
    <dgm:cxn modelId="{CD89200A-D3A3-4A0F-AB56-7CC5C32280E3}" type="presOf" srcId="{1A07BD74-F1A0-4C7F-B83E-638DFB85015D}" destId="{C3DBFEFA-352F-4211-95A4-83A983C238E3}" srcOrd="0" destOrd="0" presId="urn:microsoft.com/office/officeart/2005/8/layout/radial6"/>
    <dgm:cxn modelId="{7499E23B-E23D-477F-A684-10AE5FBB387E}" type="presOf" srcId="{5B5CDECD-22DE-498A-856E-05125206F50B}" destId="{03AB0DC9-CE46-43FF-B636-8B43268A20AE}" srcOrd="0" destOrd="0" presId="urn:microsoft.com/office/officeart/2005/8/layout/radial6"/>
    <dgm:cxn modelId="{F5317B5B-F0EA-4F85-887F-D17F96226162}" srcId="{139575B7-6413-4F3A-BAF8-3AE581C8DC86}" destId="{5B5CDECD-22DE-498A-856E-05125206F50B}" srcOrd="0" destOrd="0" parTransId="{6D56DBC9-4998-4828-B0BB-78867E0A6D01}" sibTransId="{1A07BD74-F1A0-4C7F-B83E-638DFB85015D}"/>
    <dgm:cxn modelId="{38BECB42-7D9C-4753-A288-9FF2D29059BF}" type="presOf" srcId="{12CCDA10-FAC6-48E2-9822-A066C66A5FF5}" destId="{9958C746-66D7-46D5-ABF3-6107B488BB59}" srcOrd="0" destOrd="0" presId="urn:microsoft.com/office/officeart/2005/8/layout/radial6"/>
    <dgm:cxn modelId="{9BA76D4D-5E7F-4EE3-BF74-DB7EBFC790DD}" type="presOf" srcId="{9B061760-DAC6-41E7-983F-5540BFCCCC68}" destId="{A20E8A8D-E7E0-4492-AB16-FD2C4B66674D}" srcOrd="0" destOrd="0" presId="urn:microsoft.com/office/officeart/2005/8/layout/radial6"/>
    <dgm:cxn modelId="{4E397D53-14F1-464E-AC99-B23FDCEA331A}" srcId="{139575B7-6413-4F3A-BAF8-3AE581C8DC86}" destId="{9B061760-DAC6-41E7-983F-5540BFCCCC68}" srcOrd="1" destOrd="0" parTransId="{B2C17141-AAE0-4071-81D7-AA5999533666}" sibTransId="{D8908E48-ABE2-46DC-8240-F706DD9CD77C}"/>
    <dgm:cxn modelId="{E01CEB82-EFCB-44A1-B8F4-E7D3E3AB0D14}" type="presOf" srcId="{80A87685-9804-4EC7-803C-ED9CCDB8F347}" destId="{EDD30C13-2E18-464E-910D-3234D9F62BB8}" srcOrd="0" destOrd="0" presId="urn:microsoft.com/office/officeart/2005/8/layout/radial6"/>
    <dgm:cxn modelId="{1C5C9686-F1EB-48DD-9D8A-CF4B8CE54BA7}" srcId="{139575B7-6413-4F3A-BAF8-3AE581C8DC86}" destId="{3D2E989E-71CD-4016-AFF5-48E25BFB118D}" srcOrd="3" destOrd="0" parTransId="{908CE2C1-1503-4B74-8977-8982B513DFA9}" sibTransId="{80A87685-9804-4EC7-803C-ED9CCDB8F347}"/>
    <dgm:cxn modelId="{0F168793-BF6E-4A7F-A892-83874E85A3B0}" type="presOf" srcId="{E23890C3-E122-4D1F-9433-9E94B0C8D7BE}" destId="{B1A3AC21-5269-4BAF-AB2C-8658C8A642C0}" srcOrd="0" destOrd="0" presId="urn:microsoft.com/office/officeart/2005/8/layout/radial6"/>
    <dgm:cxn modelId="{79D4189E-01A0-40DA-AA5C-9C1337062394}" type="presOf" srcId="{67CD9AE5-8110-488D-B6DD-010B73353830}" destId="{E63E3FBE-42FE-4DAD-A9DD-021E5F48AEE6}" srcOrd="0" destOrd="0" presId="urn:microsoft.com/office/officeart/2005/8/layout/radial6"/>
    <dgm:cxn modelId="{4258D2A0-881F-48C0-A059-C43C277C72D0}" srcId="{E23890C3-E122-4D1F-9433-9E94B0C8D7BE}" destId="{139575B7-6413-4F3A-BAF8-3AE581C8DC86}" srcOrd="0" destOrd="0" parTransId="{595A027B-60AA-4B0D-AFEA-1DC2ADF6D63B}" sibTransId="{3E210F04-ED5E-4C8F-ADC2-942703256E11}"/>
    <dgm:cxn modelId="{7673B1D7-60B7-4566-A113-20E236A7D54B}" srcId="{139575B7-6413-4F3A-BAF8-3AE581C8DC86}" destId="{12CCDA10-FAC6-48E2-9822-A066C66A5FF5}" srcOrd="2" destOrd="0" parTransId="{04F1BFB2-D91E-4B4D-B9FA-CE307ADBBF1E}" sibTransId="{67CD9AE5-8110-488D-B6DD-010B73353830}"/>
    <dgm:cxn modelId="{D2C99EDA-C86F-4B4A-9EDA-0C1608BE038A}" type="presOf" srcId="{139575B7-6413-4F3A-BAF8-3AE581C8DC86}" destId="{7BA8FA34-E92F-4371-A39D-EE3C04ED26C9}" srcOrd="0" destOrd="0" presId="urn:microsoft.com/office/officeart/2005/8/layout/radial6"/>
    <dgm:cxn modelId="{AEA040DB-45A0-40E2-97E3-4E3DD73E321D}" type="presOf" srcId="{D8908E48-ABE2-46DC-8240-F706DD9CD77C}" destId="{792E1174-ABDB-4844-B976-4A83C3258FC4}" srcOrd="0" destOrd="0" presId="urn:microsoft.com/office/officeart/2005/8/layout/radial6"/>
    <dgm:cxn modelId="{5EE4EAEF-E18F-47E4-8A1A-801B0D4F62AD}" type="presOf" srcId="{3D2E989E-71CD-4016-AFF5-48E25BFB118D}" destId="{A49F788E-09F7-4E86-877F-F525BD7F123D}" srcOrd="0" destOrd="0" presId="urn:microsoft.com/office/officeart/2005/8/layout/radial6"/>
    <dgm:cxn modelId="{DE53C1E6-E51F-4C1C-AA91-A6B557D2FCCA}" type="presParOf" srcId="{B1A3AC21-5269-4BAF-AB2C-8658C8A642C0}" destId="{7BA8FA34-E92F-4371-A39D-EE3C04ED26C9}" srcOrd="0" destOrd="0" presId="urn:microsoft.com/office/officeart/2005/8/layout/radial6"/>
    <dgm:cxn modelId="{97EF39C5-3BE5-4ACB-A3AF-E916DFF96DCA}" type="presParOf" srcId="{B1A3AC21-5269-4BAF-AB2C-8658C8A642C0}" destId="{03AB0DC9-CE46-43FF-B636-8B43268A20AE}" srcOrd="1" destOrd="0" presId="urn:microsoft.com/office/officeart/2005/8/layout/radial6"/>
    <dgm:cxn modelId="{BF0BD758-83CE-46D5-8608-AEA4381C5844}" type="presParOf" srcId="{B1A3AC21-5269-4BAF-AB2C-8658C8A642C0}" destId="{DAD42B34-2C99-426C-9761-46433CA23D86}" srcOrd="2" destOrd="0" presId="urn:microsoft.com/office/officeart/2005/8/layout/radial6"/>
    <dgm:cxn modelId="{0B0292B1-BD4D-4C44-905C-C79C9A6AF759}" type="presParOf" srcId="{B1A3AC21-5269-4BAF-AB2C-8658C8A642C0}" destId="{C3DBFEFA-352F-4211-95A4-83A983C238E3}" srcOrd="3" destOrd="0" presId="urn:microsoft.com/office/officeart/2005/8/layout/radial6"/>
    <dgm:cxn modelId="{C52E76CE-4440-47E9-BB47-B70285F3BEC0}" type="presParOf" srcId="{B1A3AC21-5269-4BAF-AB2C-8658C8A642C0}" destId="{A20E8A8D-E7E0-4492-AB16-FD2C4B66674D}" srcOrd="4" destOrd="0" presId="urn:microsoft.com/office/officeart/2005/8/layout/radial6"/>
    <dgm:cxn modelId="{9EC24AA6-E691-494C-A04F-02C94387CB3E}" type="presParOf" srcId="{B1A3AC21-5269-4BAF-AB2C-8658C8A642C0}" destId="{79DC1C14-2084-4033-9405-11A02221141D}" srcOrd="5" destOrd="0" presId="urn:microsoft.com/office/officeart/2005/8/layout/radial6"/>
    <dgm:cxn modelId="{97283A59-C424-461D-9E79-2C7F7DCED06F}" type="presParOf" srcId="{B1A3AC21-5269-4BAF-AB2C-8658C8A642C0}" destId="{792E1174-ABDB-4844-B976-4A83C3258FC4}" srcOrd="6" destOrd="0" presId="urn:microsoft.com/office/officeart/2005/8/layout/radial6"/>
    <dgm:cxn modelId="{8516D295-96D5-450B-8EA6-F1C12A0E8A64}" type="presParOf" srcId="{B1A3AC21-5269-4BAF-AB2C-8658C8A642C0}" destId="{9958C746-66D7-46D5-ABF3-6107B488BB59}" srcOrd="7" destOrd="0" presId="urn:microsoft.com/office/officeart/2005/8/layout/radial6"/>
    <dgm:cxn modelId="{24488200-934F-4750-8861-AE291E7DF176}" type="presParOf" srcId="{B1A3AC21-5269-4BAF-AB2C-8658C8A642C0}" destId="{6CB71268-5554-4DAA-B588-AB76EA3CCC69}" srcOrd="8" destOrd="0" presId="urn:microsoft.com/office/officeart/2005/8/layout/radial6"/>
    <dgm:cxn modelId="{48B1AAC6-1887-49BE-B8B1-49F6AB4C86BF}" type="presParOf" srcId="{B1A3AC21-5269-4BAF-AB2C-8658C8A642C0}" destId="{E63E3FBE-42FE-4DAD-A9DD-021E5F48AEE6}" srcOrd="9" destOrd="0" presId="urn:microsoft.com/office/officeart/2005/8/layout/radial6"/>
    <dgm:cxn modelId="{1D2F68AE-5704-44C8-958F-F2843E01A87E}" type="presParOf" srcId="{B1A3AC21-5269-4BAF-AB2C-8658C8A642C0}" destId="{A49F788E-09F7-4E86-877F-F525BD7F123D}" srcOrd="10" destOrd="0" presId="urn:microsoft.com/office/officeart/2005/8/layout/radial6"/>
    <dgm:cxn modelId="{8677E4E1-D2FD-4B84-9A92-15FB3CAC213D}" type="presParOf" srcId="{B1A3AC21-5269-4BAF-AB2C-8658C8A642C0}" destId="{DBE3D4B3-DB54-4752-AA37-5C9642027567}" srcOrd="11" destOrd="0" presId="urn:microsoft.com/office/officeart/2005/8/layout/radial6"/>
    <dgm:cxn modelId="{6E9E4222-026B-4328-AF0E-CBC746CA7018}" type="presParOf" srcId="{B1A3AC21-5269-4BAF-AB2C-8658C8A642C0}" destId="{EDD30C13-2E18-464E-910D-3234D9F62BB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30C13-2E18-464E-910D-3234D9F62BB8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3FBE-42FE-4DAD-A9DD-021E5F48AEE6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1174-ABDB-4844-B976-4A83C3258FC4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BFEFA-352F-4211-95A4-83A983C238E3}">
      <dsp:nvSpPr>
        <dsp:cNvPr id="0" name=""/>
        <dsp:cNvSpPr/>
      </dsp:nvSpPr>
      <dsp:spPr>
        <a:xfrm>
          <a:off x="313661" y="279520"/>
          <a:ext cx="1868629" cy="1868629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FA34-E92F-4371-A39D-EE3C04ED26C9}">
      <dsp:nvSpPr>
        <dsp:cNvPr id="0" name=""/>
        <dsp:cNvSpPr/>
      </dsp:nvSpPr>
      <dsp:spPr>
        <a:xfrm>
          <a:off x="817765" y="783624"/>
          <a:ext cx="860420" cy="860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PDCA</a:t>
          </a:r>
          <a:endParaRPr lang="en-US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43771" y="909630"/>
        <a:ext cx="608408" cy="608408"/>
      </dsp:txXfrm>
    </dsp:sp>
    <dsp:sp modelId="{03AB0DC9-CE46-43FF-B636-8B43268A20AE}">
      <dsp:nvSpPr>
        <dsp:cNvPr id="0" name=""/>
        <dsp:cNvSpPr/>
      </dsp:nvSpPr>
      <dsp:spPr>
        <a:xfrm>
          <a:off x="946828" y="55"/>
          <a:ext cx="602294" cy="602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35032" y="88259"/>
        <a:ext cx="425886" cy="425886"/>
      </dsp:txXfrm>
    </dsp:sp>
    <dsp:sp modelId="{A20E8A8D-E7E0-4492-AB16-FD2C4B66674D}">
      <dsp:nvSpPr>
        <dsp:cNvPr id="0" name=""/>
        <dsp:cNvSpPr/>
      </dsp:nvSpPr>
      <dsp:spPr>
        <a:xfrm>
          <a:off x="1859461" y="912687"/>
          <a:ext cx="602294" cy="6022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47665" y="1000891"/>
        <a:ext cx="425886" cy="425886"/>
      </dsp:txXfrm>
    </dsp:sp>
    <dsp:sp modelId="{9958C746-66D7-46D5-ABF3-6107B488BB59}">
      <dsp:nvSpPr>
        <dsp:cNvPr id="0" name=""/>
        <dsp:cNvSpPr/>
      </dsp:nvSpPr>
      <dsp:spPr>
        <a:xfrm>
          <a:off x="946828" y="1825320"/>
          <a:ext cx="602294" cy="6022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Check</a:t>
          </a:r>
          <a:endParaRPr lang="en-US" sz="1200" b="0" kern="120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35032" y="1913524"/>
        <a:ext cx="425886" cy="425886"/>
      </dsp:txXfrm>
    </dsp:sp>
    <dsp:sp modelId="{A49F788E-09F7-4E86-877F-F525BD7F123D}">
      <dsp:nvSpPr>
        <dsp:cNvPr id="0" name=""/>
        <dsp:cNvSpPr/>
      </dsp:nvSpPr>
      <dsp:spPr>
        <a:xfrm>
          <a:off x="34196" y="912687"/>
          <a:ext cx="602294" cy="6022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noProof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Act</a:t>
          </a:r>
          <a:endParaRPr lang="en-US" sz="1200" b="0" kern="1200" cap="none" spc="0" noProof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2400" y="1000891"/>
        <a:ext cx="425886" cy="425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F3D-15DA-426F-9736-E87D7E43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74C9-BE07-454C-A571-CB44AC6B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A9C7-7BEA-40E6-90F3-0519BA12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F87B-D4B6-411A-BF79-46B9440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F9DE-35E1-439D-A82D-ADFF495D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2A4C-2113-49BE-BFA2-08AF71B4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4A02B-3E90-49E8-820B-B47219B5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C0C4-ACBA-4C2D-8A3B-1D61C70D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69AD-1EE0-444F-A71A-C3318538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0DDC-106A-42AD-8B2E-22CECC7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EF3A3-99C5-4641-B86A-174C9D4F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91BC8-AC30-4A92-B02F-14ED1C1C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4E44-B513-4C1E-B1B2-13038F12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8EED-D13D-4844-A7D4-5360E8EC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314F-ACD4-4D4E-BA29-EC00051C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9B0F-C973-4519-A92A-B3EEC2E7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E8E55-8975-40E1-A854-033FCCDAC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DAA6-9A57-4674-9CA2-53E92DF9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E304-F968-4BCC-8DA6-9450C7BDEFF7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10AB-3004-4965-B65D-45906BAE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9C15-A918-448E-A85C-0ED046AB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90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5C5-FE26-485D-B545-C85AB392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FFD2-E440-41A8-8EF8-8984A5FF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B030-74BE-4BBD-A21D-CAAF75E9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D64-27D0-45B1-9D69-43D705A7E05E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CD13-23B0-4B01-A526-31A1F425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8126-538C-4130-9C9F-386289F0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22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A0F-7564-480C-A13C-5CB6D32E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3FBF-E0EF-4639-95E0-DC0BCA47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F3E3-D08B-4B4B-BE7A-9A583D6C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8216-585B-4165-A48D-AAEE84ED9D58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6816-50AA-4965-8395-9736D6B2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E1C8-D9BE-4D5A-96E1-59D9C9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275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023-BE94-41C1-89A2-1D850235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E7FF-0788-4AC8-90E0-C00126D7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448D-8721-4A04-B774-6FE24AC3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FF0B-DF8E-4598-8EDB-423C9B14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97B-843E-4139-BBCD-AD76D33502F3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F50A-EAB5-4EA6-8446-552121B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7FBE-27A8-4FF8-ADAE-D866BE5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311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BB2C-AA53-4D44-922D-FAC3E2C9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031-7A64-419E-9F0F-5C8C8F26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B49C-2AD5-45A0-B7C4-065AC42A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65ED5-829D-4E9D-AAF7-6DE44E22C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D200-51D1-40B9-ABB5-2E11FFE84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B8F20-562E-45A5-86E1-57EFBBB3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2866-7568-4E61-BC5F-BBDBDEC9455D}" type="datetime1">
              <a:rPr lang="en-GB" smtClean="0"/>
              <a:t>30/10/2020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F8309-6234-4B1E-9267-D1CB0886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1C8F6-D9CB-4A7D-84D1-74D8BC2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43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6954-F4FC-48B7-90D4-669ED55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6D06B-9683-41F6-8B67-200BA88C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F33-1B59-4CFE-A9FB-28256D51E975}" type="datetime1">
              <a:rPr lang="en-GB" smtClean="0"/>
              <a:t>30/10/2020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6E32-B357-42CD-9BF4-1058693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B3395-1638-4E8A-B6ED-BB23A412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1361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2711A-6163-4C6A-9373-C34B43A9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DA7C-93D3-4319-B122-498AF15776DA}" type="datetime1">
              <a:rPr lang="en-GB" smtClean="0"/>
              <a:t>30/10/2020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675F-D0A7-456E-A1ED-91EE447E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3396-9F8D-4B2B-AA01-087CE942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FABC-16C7-4541-8857-03B7096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512E-B839-4FDE-BE79-3ADE6D11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B642-EE7B-465D-AD85-EDA39478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8D59-7198-4D79-8C29-93C3EDA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FA4-FEE5-4492-8153-BD0E28E2E59E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9490-56ED-4611-BE6F-9F0019F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6E9F-0DBA-495E-B94D-AB609852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2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D987-ECBB-4FEF-AF81-2CFDA68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91C0-A7AD-4BCB-AA54-82908AA5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85DC-0BE1-404A-8CB0-63AA77A1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C77-C17C-4245-BAF5-707C64E7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6679-D616-4A82-B7D5-1EDAFC44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D467-B6A9-4CD3-9EB8-0754B111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6B6AA-4933-4B0A-949D-E8A58EB1C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80CA-2884-423F-82D4-D37B4010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FEBAE-FF92-4AB7-AAE8-EA503886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5427-34B7-43E1-87AB-0CB2D379E75D}" type="datetime1">
              <a:rPr lang="en-GB" smtClean="0"/>
              <a:t>30/10/2020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3E03-ACB1-4966-BE8C-3301213A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3BB2-7933-4388-89E5-87D7BECC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3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F8DC-7422-4600-959F-A191A821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28CBF-AF60-4FD7-963E-08747D60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3C9A-E446-4484-8AF4-6DE3F62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8702-B89F-4C3C-A509-792B51FE9946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4E74-0AC9-426D-B4E2-FDC009AC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2701-3797-4A33-A7A1-F07C5CC8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548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7E68A-EDFB-466B-BB1B-6995C498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9527-787E-4C23-B8F3-080785DE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364D-C1CD-4F41-9307-144D7F37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8CD5-8CD1-4DC0-964E-A96B0BBD1D18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9214-E45B-4B64-95AD-C763BA1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E216-6131-49D0-9940-DBD9C76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88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1FB1-C58E-49C5-B955-63BE9A67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B0A0-070A-42F7-9E38-35675232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2508-F64B-4D02-9A80-7F6C90A0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0244-46CF-4B92-A7A2-85E099A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FD1C-0055-41AC-98E3-8D2D3527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1205-6196-4AB9-BF63-F7BB1F9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1251-B691-4574-9A76-163A9B27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0E3AB-CC88-426D-967F-67AACC43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ECF12-6136-4EFD-9992-83201B5A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6B0C-D132-4F18-8C1B-95258F92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500CA-B0A5-4CDA-98CB-E51601CD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007-F46A-4926-8883-BCDF226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B6C7-A20B-48B1-AB41-01BC7439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704-6754-41DA-AA76-CE51173F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5A2E6-A052-4B58-9AED-5CDEDA5CB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94FE3-3485-4AEE-BD25-AC47F775B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8E390-A428-4F5A-B45F-D68EDD3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07FC6-7F8D-4ED0-B25C-38E05DF4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2C04A-3DAB-45BA-AC5C-D0E42C3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EA08-22B4-4F59-8618-09C56D83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A5805-81BA-498C-8612-9BD75A93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5BE1-D78B-4C06-B726-8973632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2B6E9-5B17-4C63-B019-7810877A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F596-4034-4DB8-9F5C-E5F9DE4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4FFE6-4F57-410B-8BD6-9B7C23E5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A5E2-2AF3-4747-89D1-75EAAE06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39A8-64FA-4C07-A48D-BBDEB209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8B6-F922-4D41-8FCD-970C7C2D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20477-7B7F-4F96-BC1A-2B047186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BAA25-29EB-4789-9192-DE49AF8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970B-AB9D-410D-A9B6-998C099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FBD5-15BE-4374-8098-A9B7EB6C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A821-DCCA-4617-914C-77E25416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D5125-4B76-405D-89DD-1390F7ED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FE61-C4E6-49DC-B4DD-266C04ACF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2DBB5-00C4-4578-82C9-40D4039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2C6C-91AF-46AC-835F-D6278EF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00C6-7F08-4073-8BD1-4D733C3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5EEC4-74D5-4C2E-A156-3E956610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9A70-5525-4335-BA31-19B8606E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86FA-684C-478C-955A-8102261FE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317E-5AE2-440B-BE62-83C1690081A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026C-12EF-47BD-B28B-AE934F36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6F40-DCF9-4C1D-87BC-AAF21AF3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0431-5C9B-45A1-A358-7F295B9E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43756-0A11-4ABB-B2DD-B53BF2F2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CA59-6D4D-4F02-9838-40C4CB4F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58E2-5773-40A3-9A2C-25EC6D26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C3A2-FEF7-4569-9747-5A074731CF2B}" type="datetime1">
              <a:rPr lang="en-GB" smtClean="0"/>
              <a:t>30/10/2020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B422-88D9-4148-BAE4-9778E863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006D-34FC-48ED-BF32-974F3DE0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93EE-F518-4DB9-83BB-ECD62F2519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00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openxmlformats.org/officeDocument/2006/relationships/image" Target="../media/image7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138AB-60D2-4B87-8D2B-A5412B04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8E8-BFBC-44D1-8459-524896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Technology </a:t>
            </a:r>
            <a:r>
              <a:rPr lang="nb-NO" dirty="0" err="1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DE44-A884-4179-AE66-ADD2D3C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High Level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7144-3AD5-488B-B5D3-C2A8A4E0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E851-B6B9-4987-B4AC-B8CA217E7CE7}"/>
              </a:ext>
            </a:extLst>
          </p:cNvPr>
          <p:cNvSpPr txBox="1"/>
          <p:nvPr/>
        </p:nvSpPr>
        <p:spPr>
          <a:xfrm>
            <a:off x="8348616" y="354191"/>
            <a:ext cx="373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Way Of Working: The Pillars</a:t>
            </a:r>
          </a:p>
        </p:txBody>
      </p:sp>
      <p:pic>
        <p:nvPicPr>
          <p:cNvPr id="5" name="Picture 2" descr="Team Collaboration 101">
            <a:extLst>
              <a:ext uri="{FF2B5EF4-FFF2-40B4-BE49-F238E27FC236}">
                <a16:creationId xmlns:a16="http://schemas.microsoft.com/office/drawing/2014/main" id="{D2CFAB0C-FF43-4D55-9D85-69EB77CD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07" y="1051695"/>
            <a:ext cx="5994122" cy="29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01A244-DC26-4B84-9AB8-544C6A7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83" y="525705"/>
            <a:ext cx="2954797" cy="867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Collaborate: </a:t>
            </a:r>
            <a: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to work together especially in some literary, artistic or scientific undertaking.</a:t>
            </a:r>
            <a:b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</a:br>
            <a:br>
              <a:rPr lang="en-US" sz="12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</a:br>
            <a:r>
              <a:rPr lang="en-US" sz="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&lt;Webster Dictionary&gt;</a:t>
            </a:r>
          </a:p>
        </p:txBody>
      </p:sp>
      <p:pic>
        <p:nvPicPr>
          <p:cNvPr id="7" name="Picture 2" descr="It's official - AAM is fun! - Accessible Arts and Media">
            <a:extLst>
              <a:ext uri="{FF2B5EF4-FFF2-40B4-BE49-F238E27FC236}">
                <a16:creationId xmlns:a16="http://schemas.microsoft.com/office/drawing/2014/main" id="{A7AC1EF6-D001-4405-8F22-FCC98AB4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44" y="3429000"/>
            <a:ext cx="6165030" cy="307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539DB-CDA1-48A5-A44E-3FD87AF6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90CF33-1B59-4CFE-A9FB-28256D51E97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4B381-D03D-43B0-A7D3-97BDF0F2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65BE5-465F-4A0F-9ACB-67738086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B1893EE-F518-4DB9-83BB-ECD62F2519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5B42-1A57-4197-B184-919C787A13F5}"/>
              </a:ext>
            </a:extLst>
          </p:cNvPr>
          <p:cNvSpPr txBox="1"/>
          <p:nvPr/>
        </p:nvSpPr>
        <p:spPr>
          <a:xfrm>
            <a:off x="7972631" y="360637"/>
            <a:ext cx="392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Way Of Working: The Process</a:t>
            </a:r>
          </a:p>
        </p:txBody>
      </p:sp>
      <p:sp>
        <p:nvSpPr>
          <p:cNvPr id="10" name="Title 30">
            <a:extLst>
              <a:ext uri="{FF2B5EF4-FFF2-40B4-BE49-F238E27FC236}">
                <a16:creationId xmlns:a16="http://schemas.microsoft.com/office/drawing/2014/main" id="{81C7D6EC-B893-48DA-823C-1F87053D0222}"/>
              </a:ext>
            </a:extLst>
          </p:cNvPr>
          <p:cNvSpPr txBox="1">
            <a:spLocks/>
          </p:cNvSpPr>
          <p:nvPr/>
        </p:nvSpPr>
        <p:spPr>
          <a:xfrm>
            <a:off x="8153400" y="5561016"/>
            <a:ext cx="3981453" cy="795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2000" b="1">
                <a:latin typeface="Bradley Hand ITC" panose="03070402050302030203" pitchFamily="66" charset="0"/>
              </a:rPr>
              <a:t>Iterative and Incremental</a:t>
            </a:r>
            <a:br>
              <a:rPr lang="nb-NO" sz="2000" b="1">
                <a:latin typeface="Bradley Hand ITC" panose="03070402050302030203" pitchFamily="66" charset="0"/>
              </a:rPr>
            </a:br>
            <a:r>
              <a:rPr lang="nb-NO" sz="2000" b="1">
                <a:latin typeface="Bradley Hand ITC" panose="03070402050302030203" pitchFamily="66" charset="0"/>
              </a:rPr>
              <a:t>Approach</a:t>
            </a:r>
            <a:endParaRPr lang="nb-NO" sz="2000" b="1" dirty="0">
              <a:latin typeface="Bradley Hand ITC" panose="03070402050302030203" pitchFamily="66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B3D09D5-8E8C-4F04-8AFB-CECB074A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968443"/>
              </p:ext>
            </p:extLst>
          </p:nvPr>
        </p:nvGraphicFramePr>
        <p:xfrm>
          <a:off x="3581400" y="2923112"/>
          <a:ext cx="2495952" cy="242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0F2971D-FB42-472C-9B9A-756F484AD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594" y="583481"/>
            <a:ext cx="4492006" cy="1899059"/>
          </a:xfrm>
          <a:prstGeom prst="rect">
            <a:avLst/>
          </a:prstGeom>
        </p:spPr>
      </p:pic>
      <p:pic>
        <p:nvPicPr>
          <p:cNvPr id="20" name="Graphic 19" descr="Arrow Slight curve">
            <a:extLst>
              <a:ext uri="{FF2B5EF4-FFF2-40B4-BE49-F238E27FC236}">
                <a16:creationId xmlns:a16="http://schemas.microsoft.com/office/drawing/2014/main" id="{64CA5D28-C057-4047-A9A7-65D1CA98B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79023">
            <a:off x="3707378" y="25753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671D2B-E9DA-4AB8-B379-4E84A8530528}"/>
              </a:ext>
            </a:extLst>
          </p:cNvPr>
          <p:cNvSpPr txBox="1"/>
          <p:nvPr/>
        </p:nvSpPr>
        <p:spPr>
          <a:xfrm>
            <a:off x="6722690" y="3032584"/>
            <a:ext cx="30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or more people working together on the same task</a:t>
            </a:r>
          </a:p>
        </p:txBody>
      </p:sp>
      <p:pic>
        <p:nvPicPr>
          <p:cNvPr id="22" name="Graphic 21" descr="Arrow Slight curve">
            <a:extLst>
              <a:ext uri="{FF2B5EF4-FFF2-40B4-BE49-F238E27FC236}">
                <a16:creationId xmlns:a16="http://schemas.microsoft.com/office/drawing/2014/main" id="{5ECEBA48-6CE5-4B50-B097-BEC1AFDFE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72352">
            <a:off x="5906714" y="3295490"/>
            <a:ext cx="914400" cy="914400"/>
          </a:xfrm>
          <a:prstGeom prst="rect">
            <a:avLst/>
          </a:prstGeom>
        </p:spPr>
      </p:pic>
      <p:pic>
        <p:nvPicPr>
          <p:cNvPr id="21" name="Graphic 20" descr="Line arrow Rotate right">
            <a:extLst>
              <a:ext uri="{FF2B5EF4-FFF2-40B4-BE49-F238E27FC236}">
                <a16:creationId xmlns:a16="http://schemas.microsoft.com/office/drawing/2014/main" id="{3E606970-1AEF-4CB1-AB8C-51F4C0EA7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389380" y="3735084"/>
            <a:ext cx="4532303" cy="2589216"/>
          </a:xfrm>
          <a:prstGeom prst="rect">
            <a:avLst/>
          </a:prstGeom>
        </p:spPr>
      </p:pic>
      <p:pic>
        <p:nvPicPr>
          <p:cNvPr id="24" name="Graphic 23" descr="Users">
            <a:extLst>
              <a:ext uri="{FF2B5EF4-FFF2-40B4-BE49-F238E27FC236}">
                <a16:creationId xmlns:a16="http://schemas.microsoft.com/office/drawing/2014/main" id="{0F72BEAF-C21A-4FEF-A6A2-105A88A1D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9156" y="486260"/>
            <a:ext cx="467444" cy="467444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2D949EDC-43AF-48F4-A5A8-DFC168ECF3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6404" y="3130326"/>
            <a:ext cx="632196" cy="632196"/>
          </a:xfrm>
          <a:prstGeom prst="rect">
            <a:avLst/>
          </a:prstGeom>
        </p:spPr>
      </p:pic>
      <p:pic>
        <p:nvPicPr>
          <p:cNvPr id="26" name="Graphic 25" descr="Dance">
            <a:extLst>
              <a:ext uri="{FF2B5EF4-FFF2-40B4-BE49-F238E27FC236}">
                <a16:creationId xmlns:a16="http://schemas.microsoft.com/office/drawing/2014/main" id="{4651C6B3-F7C9-4872-9AA1-818BFC36F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46428" y="2512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1_Office Theme</vt:lpstr>
      <vt:lpstr>Pitch</vt:lpstr>
      <vt:lpstr>Technology Stack</vt:lpstr>
      <vt:lpstr>High Level Architecture</vt:lpstr>
      <vt:lpstr>Collaborate: to work together especially in some literary, artistic or scientific undertaking.  &lt;Webster Dictionary&gt;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Pier Lorenzo Paracchini</dc:creator>
  <cp:lastModifiedBy>Pier Lorenzo Paracchini</cp:lastModifiedBy>
  <cp:revision>11</cp:revision>
  <dcterms:created xsi:type="dcterms:W3CDTF">2020-10-30T07:56:21Z</dcterms:created>
  <dcterms:modified xsi:type="dcterms:W3CDTF">2020-10-30T08:27:59Z</dcterms:modified>
</cp:coreProperties>
</file>