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29"/>
    <a:srgbClr val="FF9F3F"/>
    <a:srgbClr val="F0D795"/>
    <a:srgbClr val="FFA347"/>
    <a:srgbClr val="FF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4BDF-47AA-046F-A3EF-D41D0F17A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87DB1-1B89-8FD3-9E13-9CE085F30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690CA-DF5E-0D0F-448F-1ABAC44F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C1EF-E38A-445A-B13D-58C22D13632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26631-B8C8-CC2A-67F9-A92EF759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D2DF1-5B2E-02F4-957D-45C16BA7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BE70-2D5C-484B-92F5-707A8A4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4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7575-636C-B897-178C-F072A98A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92F7D-CF5F-0ACF-4806-F76ECCBE7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0E9DD-5651-CCA4-3838-08F9C216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C1EF-E38A-445A-B13D-58C22D13632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1702C-C77F-8D59-BAC9-D4D48D16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FC93-F4A1-CB46-3927-1679BB3C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BE70-2D5C-484B-92F5-707A8A4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9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37CEC-B6CE-2EAE-5FED-5DC267D6F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2B309-4022-06A6-C586-B7EED483A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44CF8-1E39-E819-2BAE-87ACC99C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C1EF-E38A-445A-B13D-58C22D13632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86DF9-343F-6E6B-E178-185FACA9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52E32-228B-9423-9446-8F737FFE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BE70-2D5C-484B-92F5-707A8A4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0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6C2E-87EE-A759-38F4-2A420423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BC44-F8BB-C706-A50A-AC75646B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AEFDA-532C-9AFC-4909-7DC6AF9E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C1EF-E38A-445A-B13D-58C22D13632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9C8C3-C264-749F-3CE8-54D3AF5A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0B8A4-3E33-2D54-C391-8805D4D0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BE70-2D5C-484B-92F5-707A8A4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4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50E7-5302-BC76-2C77-D4F1E400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D3935-B834-937B-7846-F3465CE5D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1C78-8554-EBED-B841-E28EEA3C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C1EF-E38A-445A-B13D-58C22D13632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183C5-8B9B-25D1-58C3-80086FED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7957B-FDB5-2D71-AD6C-7A25026A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BE70-2D5C-484B-92F5-707A8A4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4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306A-4EAF-CEC7-BB5E-33DD40DA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56D3-0382-718A-144F-09242C6DB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B749E-B521-39B1-3022-C428C639A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71EC1-3B6A-679A-51E9-C0D2E734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C1EF-E38A-445A-B13D-58C22D13632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8584C-8D17-8919-2A8D-770B20FA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17C07-7ED6-D170-E9C2-E571FCB3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BE70-2D5C-484B-92F5-707A8A4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1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85B4-2047-7448-6FDF-66CACB83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DC247-799F-E5B3-5764-025FE5EE6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FCCCD-7B38-E419-F53D-8A53DD463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5DC63-4A14-ECA3-A975-CEBDD51BA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D3729-4CA1-3D39-EC7B-21D9819BD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9D7BB-02B2-455D-337D-2FA8FC25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C1EF-E38A-445A-B13D-58C22D13632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F9A2B-769E-AA49-F5AB-F5D2B227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0B496-2E09-979C-A7AA-747F92CF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BE70-2D5C-484B-92F5-707A8A4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0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003B-9B5A-C531-A828-AF882048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2656A-B473-A620-C87F-62DDAF28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C1EF-E38A-445A-B13D-58C22D13632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4754C-70F5-7B53-CF83-01620197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6FA61-5E1F-FC52-17BB-261E08C8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BE70-2D5C-484B-92F5-707A8A4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D9D21-51F3-CE3B-A27E-73510650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C1EF-E38A-445A-B13D-58C22D13632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F6159-F6AB-AD33-A816-CC24E788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64781-CA76-8727-8706-CB9AF57D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BE70-2D5C-484B-92F5-707A8A4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2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8CD6-904E-0B6A-056C-F64C89C7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24951-4039-F414-6993-8DC4E4AD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7A4A9-8E1D-3D6F-4EF6-BB51BEEA5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8086B-2385-D4E6-BB70-DA9056ED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C1EF-E38A-445A-B13D-58C22D13632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B89E3-CDB8-C416-2C48-32FD61DE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06E18-DD1B-812E-9705-CC6A18C3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BE70-2D5C-484B-92F5-707A8A4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2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620E-AAB4-03BC-3EE1-DC79F9ED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42859-DA83-F80C-2D38-CCDAFF542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871E0-35FC-5769-EE6A-3025B69D1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7DAD1-26FF-AE40-A58E-BE028BDC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C1EF-E38A-445A-B13D-58C22D13632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42A68-3A7B-4134-9A8D-ED277E13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57B6A-93DA-4328-92E2-50E3687C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BE70-2D5C-484B-92F5-707A8A4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2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BC510-C456-1153-4C51-E9808DE2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D39BA-A55F-E43D-CFFC-562A39CB2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48372-1120-3C00-68F4-B45D2CC04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C1EF-E38A-445A-B13D-58C22D13632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214DB-2CE0-DC48-AEF6-6F38C674C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33C60-438E-2B92-D11B-DB36CC682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ABE70-2D5C-484B-92F5-707A8A4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5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7.wdp"/><Relationship Id="rId7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8.wdp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9.wdp"/><Relationship Id="rId3" Type="http://schemas.microsoft.com/office/2007/relationships/hdphoto" Target="../media/hdphoto7.wdp"/><Relationship Id="rId7" Type="http://schemas.microsoft.com/office/2007/relationships/hdphoto" Target="../media/hdphoto4.wdp"/><Relationship Id="rId12" Type="http://schemas.openxmlformats.org/officeDocument/2006/relationships/image" Target="../media/image9.png"/><Relationship Id="rId2" Type="http://schemas.openxmlformats.org/officeDocument/2006/relationships/image" Target="../media/image7.png"/><Relationship Id="rId16" Type="http://schemas.microsoft.com/office/2007/relationships/hdphoto" Target="../media/hdphoto10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8.wdp"/><Relationship Id="rId1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microsoft.com/office/2007/relationships/hdphoto" Target="../media/hdphoto6.wdp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12.png"/><Relationship Id="rId4" Type="http://schemas.microsoft.com/office/2007/relationships/hdphoto" Target="../media/hdphoto10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12.png"/><Relationship Id="rId4" Type="http://schemas.microsoft.com/office/2007/relationships/hdphoto" Target="../media/hdphoto10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13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7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5BE17C-762B-7B6E-4C03-382041D813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D7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33A9E-12B2-87CA-1459-F78942DC6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43" b="95214" l="9430" r="89693">
                        <a14:foregroundMark x1="60965" y1="9286" x2="60965" y2="9286"/>
                        <a14:foregroundMark x1="44079" y1="6143" x2="44079" y2="6143"/>
                        <a14:foregroundMark x1="58553" y1="89500" x2="58553" y2="89500"/>
                        <a14:foregroundMark x1="29167" y1="91643" x2="29167" y2="91643"/>
                        <a14:foregroundMark x1="75439" y1="95214" x2="75439" y2="95214"/>
                        <a14:foregroundMark x1="13596" y1="94786" x2="13596" y2="94786"/>
                        <a14:backgroundMark x1="29167" y1="54357" x2="29167" y2="54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82" y="2186404"/>
            <a:ext cx="1499706" cy="4604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B056D6-8A08-3BA3-FAA4-A59AF1610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1" b="98438" l="1563" r="98438">
                        <a14:foregroundMark x1="26042" y1="21875" x2="15104" y2="53646"/>
                        <a14:foregroundMark x1="15104" y1="53646" x2="39583" y2="74479"/>
                        <a14:foregroundMark x1="39583" y1="74479" x2="70833" y2="67188"/>
                        <a14:foregroundMark x1="70833" y1="67188" x2="59375" y2="34375"/>
                        <a14:foregroundMark x1="20790" y1="14093" x2="18750" y2="13021"/>
                        <a14:foregroundMark x1="59375" y1="34375" x2="24640" y2="16117"/>
                        <a14:foregroundMark x1="18750" y1="13021" x2="18952" y2="12483"/>
                        <a14:foregroundMark x1="44792" y1="11979" x2="21354" y2="24479"/>
                        <a14:foregroundMark x1="21354" y1="24479" x2="14583" y2="44271"/>
                        <a14:foregroundMark x1="14583" y1="44271" x2="18229" y2="64583"/>
                        <a14:foregroundMark x1="18229" y1="64583" x2="44271" y2="84896"/>
                        <a14:foregroundMark x1="44271" y1="84896" x2="70313" y2="70833"/>
                        <a14:foregroundMark x1="70313" y1="70833" x2="81771" y2="53646"/>
                        <a14:foregroundMark x1="81771" y1="53646" x2="78125" y2="23958"/>
                        <a14:foregroundMark x1="78125" y1="23958" x2="60417" y2="10417"/>
                        <a14:foregroundMark x1="95313" y1="43229" x2="95313" y2="57292"/>
                        <a14:foregroundMark x1="8333" y1="42708" x2="9375" y2="63021"/>
                        <a14:foregroundMark x1="9375" y1="63021" x2="22396" y2="90625"/>
                        <a14:foregroundMark x1="22396" y1="90625" x2="54167" y2="98438"/>
                        <a14:foregroundMark x1="54167" y1="98438" x2="56771" y2="97917"/>
                        <a14:foregroundMark x1="5208" y1="35938" x2="2604" y2="57813"/>
                        <a14:foregroundMark x1="35417" y1="5208" x2="71354" y2="5729"/>
                        <a14:foregroundMark x1="98958" y1="43229" x2="98958" y2="44271"/>
                        <a14:foregroundMark x1="55208" y1="521" x2="45313" y2="1042"/>
                        <a14:backgroundMark x1="21354" y1="8333" x2="21354" y2="8333"/>
                        <a14:backgroundMark x1="19271" y1="8854" x2="19271" y2="8854"/>
                        <a14:backgroundMark x1="20313" y1="8854" x2="20313" y2="8854"/>
                        <a14:backgroundMark x1="20313" y1="8854" x2="20313" y2="8854"/>
                        <a14:backgroundMark x1="19271" y1="9375" x2="19271" y2="9375"/>
                        <a14:backgroundMark x1="18229" y1="10417" x2="18229" y2="10417"/>
                        <a14:backgroundMark x1="20313" y1="8333" x2="17188" y2="10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680" y="2704762"/>
            <a:ext cx="874296" cy="874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0A6568-FADA-B007-3C4B-55E3C867A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1" b="98438" l="1563" r="98438">
                        <a14:foregroundMark x1="26042" y1="21875" x2="15104" y2="53646"/>
                        <a14:foregroundMark x1="15104" y1="53646" x2="39583" y2="74479"/>
                        <a14:foregroundMark x1="39583" y1="74479" x2="70833" y2="67188"/>
                        <a14:foregroundMark x1="70833" y1="67188" x2="59375" y2="34375"/>
                        <a14:foregroundMark x1="20790" y1="14093" x2="18750" y2="13021"/>
                        <a14:foregroundMark x1="59375" y1="34375" x2="24640" y2="16117"/>
                        <a14:foregroundMark x1="18750" y1="13021" x2="18952" y2="12483"/>
                        <a14:foregroundMark x1="44792" y1="11979" x2="21354" y2="24479"/>
                        <a14:foregroundMark x1="21354" y1="24479" x2="14583" y2="44271"/>
                        <a14:foregroundMark x1="14583" y1="44271" x2="18229" y2="64583"/>
                        <a14:foregroundMark x1="18229" y1="64583" x2="44271" y2="84896"/>
                        <a14:foregroundMark x1="44271" y1="84896" x2="70313" y2="70833"/>
                        <a14:foregroundMark x1="70313" y1="70833" x2="81771" y2="53646"/>
                        <a14:foregroundMark x1="81771" y1="53646" x2="78125" y2="23958"/>
                        <a14:foregroundMark x1="78125" y1="23958" x2="60417" y2="10417"/>
                        <a14:foregroundMark x1="95313" y1="43229" x2="95313" y2="57292"/>
                        <a14:foregroundMark x1="8333" y1="42708" x2="9375" y2="63021"/>
                        <a14:foregroundMark x1="9375" y1="63021" x2="22396" y2="90625"/>
                        <a14:foregroundMark x1="22396" y1="90625" x2="54167" y2="98438"/>
                        <a14:foregroundMark x1="54167" y1="98438" x2="56771" y2="97917"/>
                        <a14:foregroundMark x1="5208" y1="35938" x2="2604" y2="57813"/>
                        <a14:foregroundMark x1="35417" y1="5208" x2="71354" y2="5729"/>
                        <a14:foregroundMark x1="98958" y1="43229" x2="98958" y2="44271"/>
                        <a14:foregroundMark x1="55208" y1="521" x2="45313" y2="1042"/>
                        <a14:backgroundMark x1="21354" y1="8333" x2="21354" y2="8333"/>
                        <a14:backgroundMark x1="19271" y1="8854" x2="19271" y2="8854"/>
                        <a14:backgroundMark x1="20313" y1="8854" x2="20313" y2="8854"/>
                        <a14:backgroundMark x1="20313" y1="8854" x2="20313" y2="8854"/>
                        <a14:backgroundMark x1="19271" y1="9375" x2="19271" y2="9375"/>
                        <a14:backgroundMark x1="18229" y1="10417" x2="18229" y2="10417"/>
                        <a14:backgroundMark x1="20313" y1="8333" x2="17188" y2="10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94" y="3614288"/>
            <a:ext cx="874296" cy="8742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E06526-C770-48B1-CE9C-4EFD2CEBE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1" b="98438" l="1563" r="98438">
                        <a14:foregroundMark x1="26042" y1="21875" x2="15104" y2="53646"/>
                        <a14:foregroundMark x1="15104" y1="53646" x2="39583" y2="74479"/>
                        <a14:foregroundMark x1="39583" y1="74479" x2="70833" y2="67188"/>
                        <a14:foregroundMark x1="70833" y1="67188" x2="59375" y2="34375"/>
                        <a14:foregroundMark x1="20790" y1="14093" x2="18750" y2="13021"/>
                        <a14:foregroundMark x1="59375" y1="34375" x2="24640" y2="16117"/>
                        <a14:foregroundMark x1="18750" y1="13021" x2="18952" y2="12483"/>
                        <a14:foregroundMark x1="44792" y1="11979" x2="21354" y2="24479"/>
                        <a14:foregroundMark x1="21354" y1="24479" x2="14583" y2="44271"/>
                        <a14:foregroundMark x1="14583" y1="44271" x2="18229" y2="64583"/>
                        <a14:foregroundMark x1="18229" y1="64583" x2="44271" y2="84896"/>
                        <a14:foregroundMark x1="44271" y1="84896" x2="70313" y2="70833"/>
                        <a14:foregroundMark x1="70313" y1="70833" x2="81771" y2="53646"/>
                        <a14:foregroundMark x1="81771" y1="53646" x2="78125" y2="23958"/>
                        <a14:foregroundMark x1="78125" y1="23958" x2="60417" y2="10417"/>
                        <a14:foregroundMark x1="95313" y1="43229" x2="95313" y2="57292"/>
                        <a14:foregroundMark x1="8333" y1="42708" x2="9375" y2="63021"/>
                        <a14:foregroundMark x1="9375" y1="63021" x2="22396" y2="90625"/>
                        <a14:foregroundMark x1="22396" y1="90625" x2="54167" y2="98438"/>
                        <a14:foregroundMark x1="54167" y1="98438" x2="56771" y2="97917"/>
                        <a14:foregroundMark x1="5208" y1="35938" x2="2604" y2="57813"/>
                        <a14:foregroundMark x1="35417" y1="5208" x2="71354" y2="5729"/>
                        <a14:foregroundMark x1="98958" y1="43229" x2="98958" y2="44271"/>
                        <a14:foregroundMark x1="55208" y1="521" x2="45313" y2="1042"/>
                        <a14:backgroundMark x1="21354" y1="8333" x2="21354" y2="8333"/>
                        <a14:backgroundMark x1="19271" y1="8854" x2="19271" y2="8854"/>
                        <a14:backgroundMark x1="20313" y1="8854" x2="20313" y2="8854"/>
                        <a14:backgroundMark x1="20313" y1="8854" x2="20313" y2="8854"/>
                        <a14:backgroundMark x1="19271" y1="9375" x2="19271" y2="9375"/>
                        <a14:backgroundMark x1="18229" y1="10417" x2="18229" y2="10417"/>
                        <a14:backgroundMark x1="20313" y1="8333" x2="17188" y2="10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888" y="5245372"/>
            <a:ext cx="874296" cy="87429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544628E-E273-085A-36AC-2A1E486CC292}"/>
              </a:ext>
            </a:extLst>
          </p:cNvPr>
          <p:cNvSpPr/>
          <p:nvPr/>
        </p:nvSpPr>
        <p:spPr>
          <a:xfrm>
            <a:off x="12192000" y="0"/>
            <a:ext cx="12192000" cy="6858000"/>
          </a:xfrm>
          <a:prstGeom prst="rect">
            <a:avLst/>
          </a:prstGeom>
          <a:solidFill>
            <a:srgbClr val="FF94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593DD0-4C62-CD46-7C59-7399690146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47" b="97156" l="6667" r="95556">
                        <a14:foregroundMark x1="6984" y1="37126" x2="6984" y2="37126"/>
                        <a14:foregroundMark x1="88254" y1="16617" x2="88254" y2="16617"/>
                        <a14:foregroundMark x1="47937" y1="8383" x2="47937" y2="8383"/>
                        <a14:foregroundMark x1="46667" y1="5240" x2="46667" y2="5240"/>
                        <a14:foregroundMark x1="95238" y1="16018" x2="95238" y2="16018"/>
                        <a14:foregroundMark x1="95238" y1="13623" x2="95238" y2="13623"/>
                        <a14:foregroundMark x1="95556" y1="13473" x2="95556" y2="13473"/>
                        <a14:foregroundMark x1="95873" y1="13323" x2="95873" y2="13323"/>
                        <a14:foregroundMark x1="92880" y1="14002" x2="92387" y2="13977"/>
                        <a14:foregroundMark x1="89431" y1="15868" x2="86984" y2="16317"/>
                        <a14:foregroundMark x1="56825" y1="70659" x2="57143" y2="83084"/>
                        <a14:foregroundMark x1="54921" y1="86377" x2="56825" y2="95359"/>
                        <a14:foregroundMark x1="27937" y1="89072" x2="25397" y2="97305"/>
                        <a14:foregroundMark x1="44762" y1="2246" x2="45714" y2="2545"/>
                        <a14:foregroundMark x1="53651" y1="2246" x2="53651" y2="2246"/>
                        <a14:foregroundMark x1="51746" y1="2994" x2="51746" y2="2994"/>
                        <a14:foregroundMark x1="51111" y1="2545" x2="51111" y2="2545"/>
                        <a14:foregroundMark x1="52381" y1="3293" x2="52381" y2="3443"/>
                        <a14:foregroundMark x1="52381" y1="1647" x2="52381" y2="1647"/>
                        <a14:foregroundMark x1="52381" y1="3144" x2="52381" y2="3144"/>
                        <a14:foregroundMark x1="94286" y1="16317" x2="92063" y2="16617"/>
                        <a14:foregroundMark x1="89206" y1="15868" x2="88889" y2="15868"/>
                        <a14:foregroundMark x1="86858" y1="16317" x2="86349" y2="16467"/>
                        <a14:foregroundMark x1="88383" y1="15868" x2="86858" y2="16317"/>
                        <a14:foregroundMark x1="88889" y1="15719" x2="88383" y2="15868"/>
                        <a14:foregroundMark x1="89206" y1="16018" x2="89206" y2="15868"/>
                        <a14:foregroundMark x1="89841" y1="15569" x2="89841" y2="15569"/>
                        <a14:foregroundMark x1="89841" y1="15868" x2="89841" y2="15868"/>
                        <a14:foregroundMark x1="90159" y1="15868" x2="90159" y2="15868"/>
                        <a14:foregroundMark x1="86667" y1="14820" x2="86032" y2="14970"/>
                        <a14:foregroundMark x1="86667" y1="14820" x2="86667" y2="14820"/>
                        <a14:foregroundMark x1="86032" y1="14820" x2="86032" y2="14820"/>
                        <a14:foregroundMark x1="86032" y1="14820" x2="86032" y2="14970"/>
                        <a14:foregroundMark x1="86032" y1="14820" x2="86032" y2="14970"/>
                        <a14:foregroundMark x1="85714" y1="14820" x2="85714" y2="14820"/>
                        <a14:foregroundMark x1="85397" y1="14970" x2="85397" y2="14970"/>
                        <a14:foregroundMark x1="85714" y1="14970" x2="85714" y2="14970"/>
                        <a14:foregroundMark x1="85714" y1="14820" x2="85397" y2="15120"/>
                        <a14:foregroundMark x1="90316" y1="15719" x2="90794" y2="15569"/>
                        <a14:foregroundMark x1="89841" y1="15868" x2="90316" y2="15719"/>
                        <a14:backgroundMark x1="53016" y1="2844" x2="53016" y2="2844"/>
                        <a14:backgroundMark x1="52063" y1="2246" x2="52381" y2="2395"/>
                        <a14:backgroundMark x1="53175" y1="3144" x2="53333" y2="3293"/>
                        <a14:backgroundMark x1="53016" y1="2994" x2="53175" y2="3144"/>
                        <a14:backgroundMark x1="52381" y1="2695" x2="52381" y2="2545"/>
                        <a14:backgroundMark x1="51111" y1="3443" x2="51111" y2="3743"/>
                        <a14:backgroundMark x1="51111" y1="3144" x2="51111" y2="3293"/>
                        <a14:backgroundMark x1="50476" y1="2844" x2="50476" y2="2844"/>
                        <a14:backgroundMark x1="90159" y1="14072" x2="90159" y2="14072"/>
                        <a14:backgroundMark x1="90476" y1="13623" x2="90476" y2="13623"/>
                        <a14:backgroundMark x1="91111" y1="13623" x2="91111" y2="13623"/>
                        <a14:backgroundMark x1="91429" y1="13623" x2="91111" y2="13772"/>
                        <a14:backgroundMark x1="90794" y1="13772" x2="90794" y2="13922"/>
                        <a14:backgroundMark x1="85714" y1="13772" x2="85397" y2="13922"/>
                        <a14:backgroundMark x1="90794" y1="15868" x2="90794" y2="15868"/>
                        <a14:backgroundMark x1="91111" y1="15868" x2="91111" y2="15868"/>
                        <a14:backgroundMark x1="85397" y1="13772" x2="85397" y2="13772"/>
                        <a14:backgroundMark x1="85714" y1="13922" x2="85714" y2="13922"/>
                        <a14:backgroundMark x1="85397" y1="14222" x2="85397" y2="14222"/>
                        <a14:backgroundMark x1="85397" y1="14671" x2="85397" y2="14671"/>
                        <a14:backgroundMark x1="87302" y1="15719" x2="87302" y2="15719"/>
                        <a14:backgroundMark x1="90159" y1="16317" x2="90159" y2="16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112" y="1646377"/>
            <a:ext cx="2425872" cy="514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6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F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593D1F-9B85-A836-F8DD-9F02580F8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09CA8C-3B33-BB23-647F-420F6241A9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D7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D7DF6-2FDA-9793-D28B-5F9374C4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43" b="95214" l="9430" r="89693">
                        <a14:foregroundMark x1="60965" y1="9286" x2="60965" y2="9286"/>
                        <a14:foregroundMark x1="44079" y1="6143" x2="44079" y2="6143"/>
                        <a14:foregroundMark x1="58553" y1="89500" x2="58553" y2="89500"/>
                        <a14:foregroundMark x1="29167" y1="91643" x2="29167" y2="91643"/>
                        <a14:foregroundMark x1="75439" y1="95214" x2="75439" y2="95214"/>
                        <a14:foregroundMark x1="13596" y1="94786" x2="13596" y2="94786"/>
                        <a14:backgroundMark x1="29167" y1="54357" x2="29167" y2="54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32" y="2186404"/>
            <a:ext cx="1499706" cy="4604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2872A6-B7AC-1A07-1CE4-00F854F43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1" b="98438" l="1563" r="98438">
                        <a14:foregroundMark x1="26042" y1="21875" x2="15104" y2="53646"/>
                        <a14:foregroundMark x1="15104" y1="53646" x2="39583" y2="74479"/>
                        <a14:foregroundMark x1="39583" y1="74479" x2="70833" y2="67188"/>
                        <a14:foregroundMark x1="70833" y1="67188" x2="59375" y2="34375"/>
                        <a14:foregroundMark x1="20790" y1="14093" x2="18750" y2="13021"/>
                        <a14:foregroundMark x1="59375" y1="34375" x2="24640" y2="16117"/>
                        <a14:foregroundMark x1="18750" y1="13021" x2="18952" y2="12483"/>
                        <a14:foregroundMark x1="44792" y1="11979" x2="21354" y2="24479"/>
                        <a14:foregroundMark x1="21354" y1="24479" x2="14583" y2="44271"/>
                        <a14:foregroundMark x1="14583" y1="44271" x2="18229" y2="64583"/>
                        <a14:foregroundMark x1="18229" y1="64583" x2="44271" y2="84896"/>
                        <a14:foregroundMark x1="44271" y1="84896" x2="70313" y2="70833"/>
                        <a14:foregroundMark x1="70313" y1="70833" x2="81771" y2="53646"/>
                        <a14:foregroundMark x1="81771" y1="53646" x2="78125" y2="23958"/>
                        <a14:foregroundMark x1="78125" y1="23958" x2="60417" y2="10417"/>
                        <a14:foregroundMark x1="95313" y1="43229" x2="95313" y2="57292"/>
                        <a14:foregroundMark x1="8333" y1="42708" x2="9375" y2="63021"/>
                        <a14:foregroundMark x1="9375" y1="63021" x2="22396" y2="90625"/>
                        <a14:foregroundMark x1="22396" y1="90625" x2="54167" y2="98438"/>
                        <a14:foregroundMark x1="54167" y1="98438" x2="56771" y2="97917"/>
                        <a14:foregroundMark x1="5208" y1="35938" x2="2604" y2="57813"/>
                        <a14:foregroundMark x1="35417" y1="5208" x2="71354" y2="5729"/>
                        <a14:foregroundMark x1="98958" y1="43229" x2="98958" y2="44271"/>
                        <a14:foregroundMark x1="55208" y1="521" x2="45313" y2="1042"/>
                        <a14:backgroundMark x1="21354" y1="8333" x2="21354" y2="8333"/>
                        <a14:backgroundMark x1="19271" y1="8854" x2="19271" y2="8854"/>
                        <a14:backgroundMark x1="20313" y1="8854" x2="20313" y2="8854"/>
                        <a14:backgroundMark x1="20313" y1="8854" x2="20313" y2="8854"/>
                        <a14:backgroundMark x1="19271" y1="9375" x2="19271" y2="9375"/>
                        <a14:backgroundMark x1="18229" y1="10417" x2="18229" y2="10417"/>
                        <a14:backgroundMark x1="20313" y1="8333" x2="17188" y2="10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630" y="2704762"/>
            <a:ext cx="874296" cy="874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E3FA77-9EEF-BA3C-5250-717E773EC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1" b="98438" l="1563" r="98438">
                        <a14:foregroundMark x1="26042" y1="21875" x2="15104" y2="53646"/>
                        <a14:foregroundMark x1="15104" y1="53646" x2="39583" y2="74479"/>
                        <a14:foregroundMark x1="39583" y1="74479" x2="70833" y2="67188"/>
                        <a14:foregroundMark x1="70833" y1="67188" x2="59375" y2="34375"/>
                        <a14:foregroundMark x1="20790" y1="14093" x2="18750" y2="13021"/>
                        <a14:foregroundMark x1="59375" y1="34375" x2="24640" y2="16117"/>
                        <a14:foregroundMark x1="18750" y1="13021" x2="18952" y2="12483"/>
                        <a14:foregroundMark x1="44792" y1="11979" x2="21354" y2="24479"/>
                        <a14:foregroundMark x1="21354" y1="24479" x2="14583" y2="44271"/>
                        <a14:foregroundMark x1="14583" y1="44271" x2="18229" y2="64583"/>
                        <a14:foregroundMark x1="18229" y1="64583" x2="44271" y2="84896"/>
                        <a14:foregroundMark x1="44271" y1="84896" x2="70313" y2="70833"/>
                        <a14:foregroundMark x1="70313" y1="70833" x2="81771" y2="53646"/>
                        <a14:foregroundMark x1="81771" y1="53646" x2="78125" y2="23958"/>
                        <a14:foregroundMark x1="78125" y1="23958" x2="60417" y2="10417"/>
                        <a14:foregroundMark x1="95313" y1="43229" x2="95313" y2="57292"/>
                        <a14:foregroundMark x1="8333" y1="42708" x2="9375" y2="63021"/>
                        <a14:foregroundMark x1="9375" y1="63021" x2="22396" y2="90625"/>
                        <a14:foregroundMark x1="22396" y1="90625" x2="54167" y2="98438"/>
                        <a14:foregroundMark x1="54167" y1="98438" x2="56771" y2="97917"/>
                        <a14:foregroundMark x1="5208" y1="35938" x2="2604" y2="57813"/>
                        <a14:foregroundMark x1="35417" y1="5208" x2="71354" y2="5729"/>
                        <a14:foregroundMark x1="98958" y1="43229" x2="98958" y2="44271"/>
                        <a14:foregroundMark x1="55208" y1="521" x2="45313" y2="1042"/>
                        <a14:backgroundMark x1="21354" y1="8333" x2="21354" y2="8333"/>
                        <a14:backgroundMark x1="19271" y1="8854" x2="19271" y2="8854"/>
                        <a14:backgroundMark x1="20313" y1="8854" x2="20313" y2="8854"/>
                        <a14:backgroundMark x1="20313" y1="8854" x2="20313" y2="8854"/>
                        <a14:backgroundMark x1="19271" y1="9375" x2="19271" y2="9375"/>
                        <a14:backgroundMark x1="18229" y1="10417" x2="18229" y2="10417"/>
                        <a14:backgroundMark x1="20313" y1="8333" x2="17188" y2="10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44" y="3614288"/>
            <a:ext cx="874296" cy="8742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439C17-EA3E-F02C-45E8-D3997638E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1" b="98438" l="1563" r="98438">
                        <a14:foregroundMark x1="26042" y1="21875" x2="15104" y2="53646"/>
                        <a14:foregroundMark x1="15104" y1="53646" x2="39583" y2="74479"/>
                        <a14:foregroundMark x1="39583" y1="74479" x2="70833" y2="67188"/>
                        <a14:foregroundMark x1="70833" y1="67188" x2="59375" y2="34375"/>
                        <a14:foregroundMark x1="20790" y1="14093" x2="18750" y2="13021"/>
                        <a14:foregroundMark x1="59375" y1="34375" x2="24640" y2="16117"/>
                        <a14:foregroundMark x1="18750" y1="13021" x2="18952" y2="12483"/>
                        <a14:foregroundMark x1="44792" y1="11979" x2="21354" y2="24479"/>
                        <a14:foregroundMark x1="21354" y1="24479" x2="14583" y2="44271"/>
                        <a14:foregroundMark x1="14583" y1="44271" x2="18229" y2="64583"/>
                        <a14:foregroundMark x1="18229" y1="64583" x2="44271" y2="84896"/>
                        <a14:foregroundMark x1="44271" y1="84896" x2="70313" y2="70833"/>
                        <a14:foregroundMark x1="70313" y1="70833" x2="81771" y2="53646"/>
                        <a14:foregroundMark x1="81771" y1="53646" x2="78125" y2="23958"/>
                        <a14:foregroundMark x1="78125" y1="23958" x2="60417" y2="10417"/>
                        <a14:foregroundMark x1="95313" y1="43229" x2="95313" y2="57292"/>
                        <a14:foregroundMark x1="8333" y1="42708" x2="9375" y2="63021"/>
                        <a14:foregroundMark x1="9375" y1="63021" x2="22396" y2="90625"/>
                        <a14:foregroundMark x1="22396" y1="90625" x2="54167" y2="98438"/>
                        <a14:foregroundMark x1="54167" y1="98438" x2="56771" y2="97917"/>
                        <a14:foregroundMark x1="5208" y1="35938" x2="2604" y2="57813"/>
                        <a14:foregroundMark x1="35417" y1="5208" x2="71354" y2="5729"/>
                        <a14:foregroundMark x1="98958" y1="43229" x2="98958" y2="44271"/>
                        <a14:foregroundMark x1="55208" y1="521" x2="45313" y2="1042"/>
                        <a14:backgroundMark x1="21354" y1="8333" x2="21354" y2="8333"/>
                        <a14:backgroundMark x1="19271" y1="8854" x2="19271" y2="8854"/>
                        <a14:backgroundMark x1="20313" y1="8854" x2="20313" y2="8854"/>
                        <a14:backgroundMark x1="20313" y1="8854" x2="20313" y2="8854"/>
                        <a14:backgroundMark x1="19271" y1="9375" x2="19271" y2="9375"/>
                        <a14:backgroundMark x1="18229" y1="10417" x2="18229" y2="10417"/>
                        <a14:backgroundMark x1="20313" y1="8333" x2="17188" y2="10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838" y="5245372"/>
            <a:ext cx="874296" cy="8742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A02AD3-0BD2-8717-CDEB-ABB6065E8104}"/>
              </a:ext>
            </a:extLst>
          </p:cNvPr>
          <p:cNvSpPr/>
          <p:nvPr/>
        </p:nvSpPr>
        <p:spPr>
          <a:xfrm>
            <a:off x="6057468" y="0"/>
            <a:ext cx="12192000" cy="6858000"/>
          </a:xfrm>
          <a:prstGeom prst="rect">
            <a:avLst/>
          </a:prstGeom>
          <a:solidFill>
            <a:srgbClr val="FF94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11F5A5-E0B8-AFDD-14DE-AA486D4A64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47" b="97156" l="6667" r="95556">
                        <a14:foregroundMark x1="6984" y1="37126" x2="6984" y2="37126"/>
                        <a14:foregroundMark x1="88254" y1="16617" x2="88254" y2="16617"/>
                        <a14:foregroundMark x1="47937" y1="8383" x2="47937" y2="8383"/>
                        <a14:foregroundMark x1="46667" y1="5240" x2="46667" y2="5240"/>
                        <a14:foregroundMark x1="95238" y1="16018" x2="95238" y2="16018"/>
                        <a14:foregroundMark x1="95238" y1="13623" x2="95238" y2="13623"/>
                        <a14:foregroundMark x1="95556" y1="13473" x2="95556" y2="13473"/>
                        <a14:foregroundMark x1="95873" y1="13323" x2="95873" y2="13323"/>
                        <a14:foregroundMark x1="92880" y1="14002" x2="92387" y2="13977"/>
                        <a14:foregroundMark x1="89431" y1="15868" x2="86984" y2="16317"/>
                        <a14:foregroundMark x1="56825" y1="70659" x2="57143" y2="83084"/>
                        <a14:foregroundMark x1="54921" y1="86377" x2="56825" y2="95359"/>
                        <a14:foregroundMark x1="27937" y1="89072" x2="25397" y2="97305"/>
                        <a14:foregroundMark x1="44762" y1="2246" x2="45714" y2="2545"/>
                        <a14:foregroundMark x1="53651" y1="2246" x2="53651" y2="2246"/>
                        <a14:foregroundMark x1="51746" y1="2994" x2="51746" y2="2994"/>
                        <a14:foregroundMark x1="51111" y1="2545" x2="51111" y2="2545"/>
                        <a14:foregroundMark x1="52381" y1="3293" x2="52381" y2="3443"/>
                        <a14:foregroundMark x1="52381" y1="1647" x2="52381" y2="1647"/>
                        <a14:foregroundMark x1="52381" y1="3144" x2="52381" y2="3144"/>
                        <a14:foregroundMark x1="94286" y1="16317" x2="92063" y2="16617"/>
                        <a14:foregroundMark x1="89206" y1="15868" x2="88889" y2="15868"/>
                        <a14:foregroundMark x1="86858" y1="16317" x2="86349" y2="16467"/>
                        <a14:foregroundMark x1="88383" y1="15868" x2="86858" y2="16317"/>
                        <a14:foregroundMark x1="88889" y1="15719" x2="88383" y2="15868"/>
                        <a14:foregroundMark x1="89206" y1="16018" x2="89206" y2="15868"/>
                        <a14:foregroundMark x1="89841" y1="15569" x2="89841" y2="15569"/>
                        <a14:foregroundMark x1="89841" y1="15868" x2="89841" y2="15868"/>
                        <a14:foregroundMark x1="90159" y1="15868" x2="90159" y2="15868"/>
                        <a14:foregroundMark x1="86667" y1="14820" x2="86032" y2="14970"/>
                        <a14:foregroundMark x1="86667" y1="14820" x2="86667" y2="14820"/>
                        <a14:foregroundMark x1="86032" y1="14820" x2="86032" y2="14820"/>
                        <a14:foregroundMark x1="86032" y1="14820" x2="86032" y2="14970"/>
                        <a14:foregroundMark x1="86032" y1="14820" x2="86032" y2="14970"/>
                        <a14:foregroundMark x1="85714" y1="14820" x2="85714" y2="14820"/>
                        <a14:foregroundMark x1="85397" y1="14970" x2="85397" y2="14970"/>
                        <a14:foregroundMark x1="85714" y1="14970" x2="85714" y2="14970"/>
                        <a14:foregroundMark x1="85714" y1="14820" x2="85397" y2="15120"/>
                        <a14:foregroundMark x1="90316" y1="15719" x2="90794" y2="15569"/>
                        <a14:foregroundMark x1="89841" y1="15868" x2="90316" y2="15719"/>
                        <a14:backgroundMark x1="53016" y1="2844" x2="53016" y2="2844"/>
                        <a14:backgroundMark x1="52063" y1="2246" x2="52381" y2="2395"/>
                        <a14:backgroundMark x1="53175" y1="3144" x2="53333" y2="3293"/>
                        <a14:backgroundMark x1="53016" y1="2994" x2="53175" y2="3144"/>
                        <a14:backgroundMark x1="52381" y1="2695" x2="52381" y2="2545"/>
                        <a14:backgroundMark x1="51111" y1="3443" x2="51111" y2="3743"/>
                        <a14:backgroundMark x1="51111" y1="3144" x2="51111" y2="3293"/>
                        <a14:backgroundMark x1="50476" y1="2844" x2="50476" y2="2844"/>
                        <a14:backgroundMark x1="90159" y1="14072" x2="90159" y2="14072"/>
                        <a14:backgroundMark x1="90476" y1="13623" x2="90476" y2="13623"/>
                        <a14:backgroundMark x1="91111" y1="13623" x2="91111" y2="13623"/>
                        <a14:backgroundMark x1="91429" y1="13623" x2="91111" y2="13772"/>
                        <a14:backgroundMark x1="90794" y1="13772" x2="90794" y2="13922"/>
                        <a14:backgroundMark x1="85714" y1="13772" x2="85397" y2="13922"/>
                        <a14:backgroundMark x1="90794" y1="15868" x2="90794" y2="15868"/>
                        <a14:backgroundMark x1="91111" y1="15868" x2="91111" y2="15868"/>
                        <a14:backgroundMark x1="85397" y1="13772" x2="85397" y2="13772"/>
                        <a14:backgroundMark x1="85714" y1="13922" x2="85714" y2="13922"/>
                        <a14:backgroundMark x1="85397" y1="14222" x2="85397" y2="14222"/>
                        <a14:backgroundMark x1="85397" y1="14671" x2="85397" y2="14671"/>
                        <a14:backgroundMark x1="87302" y1="15719" x2="87302" y2="15719"/>
                        <a14:backgroundMark x1="90159" y1="16317" x2="90159" y2="16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92" y="1646377"/>
            <a:ext cx="2425872" cy="51443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E887A3-B361-7395-9D04-A9ACC89B1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78" b="89778" l="8036" r="89286">
                        <a14:foregroundMark x1="48214" y1="26667" x2="25893" y2="43556"/>
                        <a14:foregroundMark x1="25893" y1="43556" x2="59375" y2="51111"/>
                        <a14:foregroundMark x1="59375" y1="51111" x2="33036" y2="48889"/>
                        <a14:foregroundMark x1="33036" y1="48889" x2="47321" y2="72000"/>
                        <a14:foregroundMark x1="47321" y1="72000" x2="29464" y2="41778"/>
                        <a14:foregroundMark x1="29464" y1="41778" x2="31250" y2="65333"/>
                        <a14:foregroundMark x1="31250" y1="65333" x2="58482" y2="64889"/>
                        <a14:foregroundMark x1="58482" y1="64889" x2="66071" y2="59556"/>
                        <a14:foregroundMark x1="66964" y1="59556" x2="70089" y2="32000"/>
                        <a14:foregroundMark x1="70089" y1="32000" x2="35714" y2="31111"/>
                        <a14:foregroundMark x1="35714" y1="31111" x2="54911" y2="16444"/>
                        <a14:foregroundMark x1="54911" y1="16444" x2="72768" y2="29778"/>
                        <a14:foregroundMark x1="72768" y1="29778" x2="82589" y2="54222"/>
                        <a14:foregroundMark x1="82589" y1="54222" x2="69196" y2="75556"/>
                        <a14:foregroundMark x1="69196" y1="75556" x2="39286" y2="82222"/>
                        <a14:foregroundMark x1="39286" y1="82222" x2="13849" y2="66791"/>
                        <a14:foregroundMark x1="9195" y1="44091" x2="8929" y2="40444"/>
                        <a14:foregroundMark x1="9351" y1="46222" x2="9278" y2="45224"/>
                        <a14:foregroundMark x1="10364" y1="60094" x2="9513" y2="48444"/>
                        <a14:foregroundMark x1="15640" y1="34308" x2="30804" y2="20444"/>
                        <a14:foregroundMark x1="12528" y1="37153" x2="14011" y2="35797"/>
                        <a14:foregroundMark x1="8929" y1="40444" x2="11332" y2="38247"/>
                        <a14:foregroundMark x1="30804" y1="20444" x2="57589" y2="19556"/>
                        <a14:foregroundMark x1="57589" y1="19556" x2="80804" y2="32444"/>
                        <a14:foregroundMark x1="80804" y1="32444" x2="88839" y2="56000"/>
                        <a14:foregroundMark x1="88839" y1="56000" x2="88839" y2="56444"/>
                        <a14:foregroundMark x1="71875" y1="21778" x2="63839" y2="13778"/>
                        <a14:foregroundMark x1="83036" y1="70222" x2="55357" y2="86667"/>
                        <a14:foregroundMark x1="54464" y1="88000" x2="75446" y2="78667"/>
                        <a14:foregroundMark x1="75446" y1="78667" x2="48661" y2="66222"/>
                        <a14:foregroundMark x1="48661" y1="66222" x2="32589" y2="34667"/>
                        <a14:foregroundMark x1="32589" y1="34667" x2="53571" y2="29333"/>
                        <a14:foregroundMark x1="8226" y1="46222" x2="8059" y2="44661"/>
                        <a14:foregroundMark x1="8999" y1="53456" x2="8463" y2="48444"/>
                        <a14:foregroundMark x1="9725" y1="60250" x2="9065" y2="54078"/>
                        <a14:foregroundMark x1="27232" y1="14667" x2="12054" y2="31111"/>
                        <a14:foregroundMark x1="9216" y1="37569" x2="8929" y2="38222"/>
                        <a14:foregroundMark x1="10383" y1="34912" x2="9785" y2="36274"/>
                        <a14:foregroundMark x1="11858" y1="31556" x2="11132" y2="33209"/>
                        <a14:foregroundMark x1="12054" y1="31111" x2="11858" y2="31556"/>
                        <a14:backgroundMark x1="8929" y1="60444" x2="10714" y2="67556"/>
                        <a14:backgroundMark x1="6696" y1="46667" x2="6696" y2="38667"/>
                        <a14:backgroundMark x1="10268" y1="31556" x2="10268" y2="31556"/>
                        <a14:backgroundMark x1="10714" y1="31556" x2="10714" y2="31556"/>
                        <a14:backgroundMark x1="9821" y1="32889" x2="9375" y2="34667"/>
                        <a14:backgroundMark x1="8929" y1="36000" x2="8482" y2="37333"/>
                        <a14:backgroundMark x1="8036" y1="43556" x2="7589" y2="44444"/>
                        <a14:backgroundMark x1="7143" y1="46222" x2="7143" y2="4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68" y="3958792"/>
            <a:ext cx="1054873" cy="10595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DEAE00-0AA9-DEF4-09DF-FA679980A4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8839" y1="24000" x2="55357" y2="40000"/>
                        <a14:foregroundMark x1="55357" y1="40000" x2="45982" y2="67556"/>
                        <a14:foregroundMark x1="45982" y1="67556" x2="25000" y2="59556"/>
                        <a14:foregroundMark x1="25000" y1="59556" x2="55804" y2="51556"/>
                        <a14:foregroundMark x1="55804" y1="51556" x2="79018" y2="63556"/>
                        <a14:foregroundMark x1="79018" y1="63556" x2="67411" y2="85333"/>
                        <a14:foregroundMark x1="67411" y1="85333" x2="44196" y2="88000"/>
                        <a14:foregroundMark x1="44196" y1="88000" x2="19643" y2="72000"/>
                        <a14:foregroundMark x1="19643" y1="72000" x2="17857" y2="42222"/>
                        <a14:foregroundMark x1="17857" y1="42222" x2="27232" y2="21778"/>
                        <a14:foregroundMark x1="27232" y1="21778" x2="50893" y2="13333"/>
                        <a14:foregroundMark x1="50893" y1="13333" x2="71429" y2="18222"/>
                        <a14:foregroundMark x1="56250" y1="12889" x2="27679" y2="15111"/>
                        <a14:foregroundMark x1="27679" y1="15111" x2="23661" y2="17778"/>
                        <a14:foregroundMark x1="16071" y1="24444" x2="16964" y2="22222"/>
                        <a14:foregroundMark x1="19196" y1="21778" x2="18304" y2="21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265" y="1481174"/>
            <a:ext cx="1054873" cy="10595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C01617-DE51-5474-8AE5-9F28D73A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322" b="93103" l="10000" r="90000">
                        <a14:foregroundMark x1="75172" y1="40805" x2="61379" y2="20690"/>
                        <a14:foregroundMark x1="61379" y1="20690" x2="44483" y2="8621"/>
                        <a14:foregroundMark x1="44483" y1="8621" x2="42759" y2="8621"/>
                        <a14:foregroundMark x1="59655" y1="83908" x2="42069" y2="88506"/>
                        <a14:foregroundMark x1="42069" y1="88506" x2="41034" y2="87356"/>
                        <a14:foregroundMark x1="74483" y1="38506" x2="62414" y2="16667"/>
                        <a14:foregroundMark x1="62414" y1="16667" x2="54483" y2="9195"/>
                        <a14:foregroundMark x1="56897" y1="10345" x2="71724" y2="28736"/>
                        <a14:foregroundMark x1="71724" y1="28736" x2="74138" y2="39080"/>
                        <a14:foregroundMark x1="75172" y1="37356" x2="62414" y2="15517"/>
                        <a14:foregroundMark x1="62414" y1="15517" x2="57586" y2="11494"/>
                        <a14:foregroundMark x1="56552" y1="9195" x2="74828" y2="35057"/>
                        <a14:foregroundMark x1="74828" y1="32184" x2="72414" y2="25862"/>
                        <a14:foregroundMark x1="71379" y1="25287" x2="67241" y2="18966"/>
                        <a14:foregroundMark x1="66207" y1="16667" x2="58621" y2="12644"/>
                        <a14:foregroundMark x1="58276" y1="10920" x2="58276" y2="10920"/>
                        <a14:foregroundMark x1="49310" y1="6322" x2="49310" y2="6322"/>
                        <a14:foregroundMark x1="54138" y1="93103" x2="46897" y2="919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566" y="5154631"/>
            <a:ext cx="1608396" cy="9650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A51A58-2677-52AF-8065-26F4F44270B0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974" b="90000" l="9524" r="92732">
                        <a14:foregroundMark x1="92732" y1="43846" x2="92732" y2="43846"/>
                        <a14:foregroundMark x1="45865" y1="9487" x2="45865" y2="9487"/>
                        <a14:foregroundMark x1="62657" y1="8974" x2="62657" y2="8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59" y="2252561"/>
            <a:ext cx="1333520" cy="13034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781998-922F-5F44-C264-A9D618CB694E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974" b="90000" l="9524" r="92732">
                        <a14:foregroundMark x1="92732" y1="43846" x2="92732" y2="43846"/>
                        <a14:foregroundMark x1="45865" y1="9487" x2="45865" y2="9487"/>
                        <a14:foregroundMark x1="62657" y1="8974" x2="62657" y2="8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59" y="2252561"/>
            <a:ext cx="1333520" cy="13034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F01332E-9A39-4FD5-EFB8-4F80AD83910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974" b="90000" l="9524" r="92732">
                        <a14:foregroundMark x1="92732" y1="43846" x2="92732" y2="43846"/>
                        <a14:foregroundMark x1="45865" y1="9487" x2="45865" y2="9487"/>
                        <a14:foregroundMark x1="62657" y1="8974" x2="62657" y2="8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59" y="2252561"/>
            <a:ext cx="1333520" cy="13034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7831E98-BA46-AFB9-89EB-DF89DE76A7C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974" b="90000" l="9524" r="92732">
                        <a14:foregroundMark x1="92732" y1="43846" x2="92732" y2="43846"/>
                        <a14:foregroundMark x1="45865" y1="9487" x2="45865" y2="9487"/>
                        <a14:foregroundMark x1="62657" y1="8974" x2="62657" y2="8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59" y="2252561"/>
            <a:ext cx="1333520" cy="13034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43C6E86-B4D8-1A31-B1EA-2177C5E3277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974" b="90000" l="9524" r="92732">
                        <a14:foregroundMark x1="92732" y1="43846" x2="92732" y2="43846"/>
                        <a14:foregroundMark x1="45865" y1="9487" x2="45865" y2="9487"/>
                        <a14:foregroundMark x1="62657" y1="8974" x2="62657" y2="8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59" y="2252561"/>
            <a:ext cx="1333520" cy="13034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E3C86C-EB5F-D845-6A2A-B57C5FB3763B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434" b="94969" l="8966" r="89655">
                        <a14:foregroundMark x1="42069" y1="92453" x2="42069" y2="92453"/>
                        <a14:foregroundMark x1="54483" y1="95597" x2="54483" y2="95597"/>
                        <a14:foregroundMark x1="89655" y1="25786" x2="89655" y2="25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62" y="1597069"/>
            <a:ext cx="1010160" cy="11076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F5ABA8-9B52-B2F6-C446-7DA1F897E73F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434" b="94969" l="8966" r="89655">
                        <a14:foregroundMark x1="42069" y1="92453" x2="42069" y2="92453"/>
                        <a14:foregroundMark x1="54483" y1="95597" x2="54483" y2="95597"/>
                        <a14:foregroundMark x1="89655" y1="25786" x2="89655" y2="25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62" y="1597069"/>
            <a:ext cx="1010160" cy="11076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D81F071-A44A-F1F9-D3FF-F07C3567E7DA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434" b="94969" l="8966" r="89655">
                        <a14:foregroundMark x1="42069" y1="92453" x2="42069" y2="92453"/>
                        <a14:foregroundMark x1="54483" y1="95597" x2="54483" y2="95597"/>
                        <a14:foregroundMark x1="89655" y1="25786" x2="89655" y2="25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62" y="1597069"/>
            <a:ext cx="1010160" cy="110769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F7DB7A9-91B9-2482-7659-0DA2145638D8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434" b="94969" l="8966" r="89655">
                        <a14:foregroundMark x1="42069" y1="92453" x2="42069" y2="92453"/>
                        <a14:foregroundMark x1="54483" y1="95597" x2="54483" y2="95597"/>
                        <a14:foregroundMark x1="89655" y1="25786" x2="89655" y2="25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62" y="1597069"/>
            <a:ext cx="1010160" cy="110769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CE11C95-31F6-43BA-EEBF-A4FFBF06667A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434" b="94969" l="8966" r="89655">
                        <a14:foregroundMark x1="42069" y1="92453" x2="42069" y2="92453"/>
                        <a14:foregroundMark x1="54483" y1="95597" x2="54483" y2="95597"/>
                        <a14:foregroundMark x1="89655" y1="25786" x2="89655" y2="25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62" y="1597069"/>
            <a:ext cx="1010160" cy="11076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5E0B53-BE6B-2031-2817-1EE7218349B9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434" b="94969" l="8966" r="89655">
                        <a14:foregroundMark x1="42069" y1="92453" x2="42069" y2="92453"/>
                        <a14:foregroundMark x1="54483" y1="95597" x2="54483" y2="95597"/>
                        <a14:foregroundMark x1="89655" y1="25786" x2="89655" y2="25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62" y="1597069"/>
            <a:ext cx="1010160" cy="11076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D32D60-611D-271D-C1FC-6F6DF71D19B2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974" b="90000" l="9524" r="92732">
                        <a14:foregroundMark x1="92732" y1="43846" x2="92732" y2="43846"/>
                        <a14:foregroundMark x1="45865" y1="9487" x2="45865" y2="9487"/>
                        <a14:foregroundMark x1="62657" y1="8974" x2="62657" y2="8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59" y="2252561"/>
            <a:ext cx="1333520" cy="13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40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F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ECCCA2-AA76-D3E3-783A-68B93BFF0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E6C0F6-36EA-C31D-98C8-9059129364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D7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4EA465-13C6-76C0-D154-D6066436FC24}"/>
              </a:ext>
            </a:extLst>
          </p:cNvPr>
          <p:cNvSpPr/>
          <p:nvPr/>
        </p:nvSpPr>
        <p:spPr>
          <a:xfrm>
            <a:off x="6057468" y="0"/>
            <a:ext cx="6134532" cy="6858000"/>
          </a:xfrm>
          <a:prstGeom prst="rect">
            <a:avLst/>
          </a:prstGeom>
          <a:solidFill>
            <a:srgbClr val="FF94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875A0C-B7D2-3593-1533-F12598419F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74" b="90000" l="9524" r="92732">
                        <a14:foregroundMark x1="92732" y1="43846" x2="92732" y2="43846"/>
                        <a14:foregroundMark x1="45865" y1="9487" x2="45865" y2="9487"/>
                        <a14:foregroundMark x1="62657" y1="8974" x2="62657" y2="8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73" y="2981075"/>
            <a:ext cx="1333520" cy="13034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F26D5D-6E47-F611-2394-31AEAF47DB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74" b="90000" l="9524" r="92732">
                        <a14:foregroundMark x1="92732" y1="43846" x2="92732" y2="43846"/>
                        <a14:foregroundMark x1="45865" y1="9487" x2="45865" y2="9487"/>
                        <a14:foregroundMark x1="62657" y1="8974" x2="62657" y2="8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69" y="461905"/>
            <a:ext cx="1333520" cy="13034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710245-6D09-4B60-98C7-809E30E62A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74" b="90000" l="9524" r="92732">
                        <a14:foregroundMark x1="92732" y1="43846" x2="92732" y2="43846"/>
                        <a14:foregroundMark x1="45865" y1="9487" x2="45865" y2="9487"/>
                        <a14:foregroundMark x1="62657" y1="8974" x2="62657" y2="8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9" y="492169"/>
            <a:ext cx="1333520" cy="13034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65D7393-4EB8-224F-358C-35D95D7EAE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74" b="90000" l="9524" r="92732">
                        <a14:foregroundMark x1="92732" y1="43846" x2="92732" y2="43846"/>
                        <a14:foregroundMark x1="45865" y1="9487" x2="45865" y2="9487"/>
                        <a14:foregroundMark x1="62657" y1="8974" x2="62657" y2="8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5" y="3675084"/>
            <a:ext cx="1333520" cy="13034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0A6F9A-667A-99FE-A282-BB762AD4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74" b="90000" l="9524" r="92732">
                        <a14:foregroundMark x1="92732" y1="43846" x2="92732" y2="43846"/>
                        <a14:foregroundMark x1="45865" y1="9487" x2="45865" y2="9487"/>
                        <a14:foregroundMark x1="62657" y1="8974" x2="62657" y2="8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54" y="5081992"/>
            <a:ext cx="1333520" cy="1303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B9D45A-330F-A985-33AC-F09857EB701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34" b="94969" l="8966" r="89655">
                        <a14:foregroundMark x1="42069" y1="92453" x2="42069" y2="92453"/>
                        <a14:foregroundMark x1="54483" y1="95597" x2="54483" y2="95597"/>
                        <a14:foregroundMark x1="89655" y1="25786" x2="89655" y2="25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338" y="4981655"/>
            <a:ext cx="1010160" cy="110769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2360163-3067-0026-DE79-CEA98E2C7F5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34" b="94969" l="8966" r="89655">
                        <a14:foregroundMark x1="42069" y1="92453" x2="42069" y2="92453"/>
                        <a14:foregroundMark x1="54483" y1="95597" x2="54483" y2="95597"/>
                        <a14:foregroundMark x1="89655" y1="25786" x2="89655" y2="25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96" y="3219111"/>
            <a:ext cx="1010160" cy="11076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F55EAE-D497-88E2-4264-999D9665DE3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34" b="94969" l="8966" r="89655">
                        <a14:foregroundMark x1="42069" y1="92453" x2="42069" y2="92453"/>
                        <a14:foregroundMark x1="54483" y1="95597" x2="54483" y2="95597"/>
                        <a14:foregroundMark x1="89655" y1="25786" x2="89655" y2="25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92" y="4072172"/>
            <a:ext cx="1010160" cy="11076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4E9888C-DA41-350B-A4DF-24DEAFCE8C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34" b="94969" l="8966" r="89655">
                        <a14:foregroundMark x1="42069" y1="92453" x2="42069" y2="92453"/>
                        <a14:foregroundMark x1="54483" y1="95597" x2="54483" y2="95597"/>
                        <a14:foregroundMark x1="89655" y1="25786" x2="89655" y2="25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541" y="1113625"/>
            <a:ext cx="1010160" cy="110769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D39C93-D981-7402-8942-B790FA5595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34" b="94969" l="8966" r="89655">
                        <a14:foregroundMark x1="42069" y1="92453" x2="42069" y2="92453"/>
                        <a14:foregroundMark x1="54483" y1="95597" x2="54483" y2="95597"/>
                        <a14:foregroundMark x1="89655" y1="25786" x2="89655" y2="25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60" y="128484"/>
            <a:ext cx="1010160" cy="1107693"/>
          </a:xfrm>
          <a:prstGeom prst="rect">
            <a:avLst/>
          </a:prstGeom>
        </p:spPr>
      </p:pic>
      <p:pic>
        <p:nvPicPr>
          <p:cNvPr id="24" name="Picture 18">
            <a:extLst>
              <a:ext uri="{FF2B5EF4-FFF2-40B4-BE49-F238E27FC236}">
                <a16:creationId xmlns:a16="http://schemas.microsoft.com/office/drawing/2014/main" id="{6AD72EF1-35A5-587F-174E-4E867A8CE2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74" b="90000" l="9524" r="92732">
                        <a14:foregroundMark x1="92732" y1="43846" x2="92732" y2="43846"/>
                        <a14:foregroundMark x1="45865" y1="9487" x2="45865" y2="9487"/>
                        <a14:foregroundMark x1="62657" y1="8974" x2="62657" y2="8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59" y="2252561"/>
            <a:ext cx="1333520" cy="1303440"/>
          </a:xfrm>
          <a:prstGeom prst="rect">
            <a:avLst/>
          </a:prstGeom>
        </p:spPr>
      </p:pic>
      <p:pic>
        <p:nvPicPr>
          <p:cNvPr id="29" name="Picture 17">
            <a:extLst>
              <a:ext uri="{FF2B5EF4-FFF2-40B4-BE49-F238E27FC236}">
                <a16:creationId xmlns:a16="http://schemas.microsoft.com/office/drawing/2014/main" id="{731A4859-5375-B163-528B-89E3CADAE0C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34" b="94969" l="8966" r="89655">
                        <a14:foregroundMark x1="42069" y1="92453" x2="42069" y2="92453"/>
                        <a14:foregroundMark x1="54483" y1="95597" x2="54483" y2="95597"/>
                        <a14:foregroundMark x1="89655" y1="25786" x2="89655" y2="25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62" y="1597069"/>
            <a:ext cx="1010160" cy="110769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56F266-4728-D4AB-6E9C-562ABA28B8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78" b="89778" l="8036" r="89286">
                        <a14:foregroundMark x1="48214" y1="26667" x2="25893" y2="43556"/>
                        <a14:foregroundMark x1="25893" y1="43556" x2="59375" y2="51111"/>
                        <a14:foregroundMark x1="59375" y1="51111" x2="33036" y2="48889"/>
                        <a14:foregroundMark x1="33036" y1="48889" x2="47321" y2="72000"/>
                        <a14:foregroundMark x1="47321" y1="72000" x2="29464" y2="41778"/>
                        <a14:foregroundMark x1="29464" y1="41778" x2="31250" y2="65333"/>
                        <a14:foregroundMark x1="31250" y1="65333" x2="58482" y2="64889"/>
                        <a14:foregroundMark x1="58482" y1="64889" x2="66071" y2="59556"/>
                        <a14:foregroundMark x1="66964" y1="59556" x2="70089" y2="32000"/>
                        <a14:foregroundMark x1="70089" y1="32000" x2="35714" y2="31111"/>
                        <a14:foregroundMark x1="35714" y1="31111" x2="54911" y2="16444"/>
                        <a14:foregroundMark x1="54911" y1="16444" x2="72768" y2="29778"/>
                        <a14:foregroundMark x1="72768" y1="29778" x2="82589" y2="54222"/>
                        <a14:foregroundMark x1="82589" y1="54222" x2="69196" y2="75556"/>
                        <a14:foregroundMark x1="69196" y1="75556" x2="39286" y2="82222"/>
                        <a14:foregroundMark x1="39286" y1="82222" x2="13849" y2="66791"/>
                        <a14:foregroundMark x1="9195" y1="44091" x2="8929" y2="40444"/>
                        <a14:foregroundMark x1="9351" y1="46222" x2="9278" y2="45224"/>
                        <a14:foregroundMark x1="10364" y1="60094" x2="9513" y2="48444"/>
                        <a14:foregroundMark x1="15640" y1="34308" x2="30804" y2="20444"/>
                        <a14:foregroundMark x1="12528" y1="37153" x2="14011" y2="35797"/>
                        <a14:foregroundMark x1="8929" y1="40444" x2="11332" y2="38247"/>
                        <a14:foregroundMark x1="30804" y1="20444" x2="57589" y2="19556"/>
                        <a14:foregroundMark x1="57589" y1="19556" x2="80804" y2="32444"/>
                        <a14:foregroundMark x1="80804" y1="32444" x2="88839" y2="56000"/>
                        <a14:foregroundMark x1="88839" y1="56000" x2="88839" y2="56444"/>
                        <a14:foregroundMark x1="71875" y1="21778" x2="63839" y2="13778"/>
                        <a14:foregroundMark x1="83036" y1="70222" x2="55357" y2="86667"/>
                        <a14:foregroundMark x1="54464" y1="88000" x2="75446" y2="78667"/>
                        <a14:foregroundMark x1="75446" y1="78667" x2="48661" y2="66222"/>
                        <a14:foregroundMark x1="48661" y1="66222" x2="32589" y2="34667"/>
                        <a14:foregroundMark x1="32589" y1="34667" x2="53571" y2="29333"/>
                        <a14:foregroundMark x1="8226" y1="46222" x2="8059" y2="44661"/>
                        <a14:foregroundMark x1="8999" y1="53456" x2="8463" y2="48444"/>
                        <a14:foregroundMark x1="9725" y1="60250" x2="9065" y2="54078"/>
                        <a14:foregroundMark x1="27232" y1="14667" x2="12054" y2="31111"/>
                        <a14:foregroundMark x1="9216" y1="37569" x2="8929" y2="38222"/>
                        <a14:foregroundMark x1="10383" y1="34912" x2="9785" y2="36274"/>
                        <a14:foregroundMark x1="11858" y1="31556" x2="11132" y2="33209"/>
                        <a14:foregroundMark x1="12054" y1="31111" x2="11858" y2="31556"/>
                        <a14:backgroundMark x1="8929" y1="60444" x2="10714" y2="67556"/>
                        <a14:backgroundMark x1="6696" y1="46667" x2="6696" y2="38667"/>
                        <a14:backgroundMark x1="10268" y1="31556" x2="10268" y2="31556"/>
                        <a14:backgroundMark x1="10714" y1="31556" x2="10714" y2="31556"/>
                        <a14:backgroundMark x1="9821" y1="32889" x2="9375" y2="34667"/>
                        <a14:backgroundMark x1="8929" y1="36000" x2="8482" y2="37333"/>
                        <a14:backgroundMark x1="8036" y1="43556" x2="7589" y2="44444"/>
                        <a14:backgroundMark x1="7143" y1="46222" x2="7143" y2="4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92" y="461905"/>
            <a:ext cx="868470" cy="8723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A7366B7-14DD-16A3-8F89-0176B4E33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78" b="89778" l="8036" r="89286">
                        <a14:foregroundMark x1="48214" y1="26667" x2="25893" y2="43556"/>
                        <a14:foregroundMark x1="25893" y1="43556" x2="59375" y2="51111"/>
                        <a14:foregroundMark x1="59375" y1="51111" x2="33036" y2="48889"/>
                        <a14:foregroundMark x1="33036" y1="48889" x2="47321" y2="72000"/>
                        <a14:foregroundMark x1="47321" y1="72000" x2="29464" y2="41778"/>
                        <a14:foregroundMark x1="29464" y1="41778" x2="31250" y2="65333"/>
                        <a14:foregroundMark x1="31250" y1="65333" x2="58482" y2="64889"/>
                        <a14:foregroundMark x1="58482" y1="64889" x2="66071" y2="59556"/>
                        <a14:foregroundMark x1="66964" y1="59556" x2="70089" y2="32000"/>
                        <a14:foregroundMark x1="70089" y1="32000" x2="35714" y2="31111"/>
                        <a14:foregroundMark x1="35714" y1="31111" x2="54911" y2="16444"/>
                        <a14:foregroundMark x1="54911" y1="16444" x2="72768" y2="29778"/>
                        <a14:foregroundMark x1="72768" y1="29778" x2="82589" y2="54222"/>
                        <a14:foregroundMark x1="82589" y1="54222" x2="69196" y2="75556"/>
                        <a14:foregroundMark x1="69196" y1="75556" x2="39286" y2="82222"/>
                        <a14:foregroundMark x1="39286" y1="82222" x2="13849" y2="66791"/>
                        <a14:foregroundMark x1="9195" y1="44091" x2="8929" y2="40444"/>
                        <a14:foregroundMark x1="9351" y1="46222" x2="9278" y2="45224"/>
                        <a14:foregroundMark x1="10364" y1="60094" x2="9513" y2="48444"/>
                        <a14:foregroundMark x1="15640" y1="34308" x2="30804" y2="20444"/>
                        <a14:foregroundMark x1="12528" y1="37153" x2="14011" y2="35797"/>
                        <a14:foregroundMark x1="8929" y1="40444" x2="11332" y2="38247"/>
                        <a14:foregroundMark x1="30804" y1="20444" x2="57589" y2="19556"/>
                        <a14:foregroundMark x1="57589" y1="19556" x2="80804" y2="32444"/>
                        <a14:foregroundMark x1="80804" y1="32444" x2="88839" y2="56000"/>
                        <a14:foregroundMark x1="88839" y1="56000" x2="88839" y2="56444"/>
                        <a14:foregroundMark x1="71875" y1="21778" x2="63839" y2="13778"/>
                        <a14:foregroundMark x1="83036" y1="70222" x2="55357" y2="86667"/>
                        <a14:foregroundMark x1="54464" y1="88000" x2="75446" y2="78667"/>
                        <a14:foregroundMark x1="75446" y1="78667" x2="48661" y2="66222"/>
                        <a14:foregroundMark x1="48661" y1="66222" x2="32589" y2="34667"/>
                        <a14:foregroundMark x1="32589" y1="34667" x2="53571" y2="29333"/>
                        <a14:foregroundMark x1="8226" y1="46222" x2="8059" y2="44661"/>
                        <a14:foregroundMark x1="8999" y1="53456" x2="8463" y2="48444"/>
                        <a14:foregroundMark x1="9725" y1="60250" x2="9065" y2="54078"/>
                        <a14:foregroundMark x1="27232" y1="14667" x2="12054" y2="31111"/>
                        <a14:foregroundMark x1="9216" y1="37569" x2="8929" y2="38222"/>
                        <a14:foregroundMark x1="10383" y1="34912" x2="9785" y2="36274"/>
                        <a14:foregroundMark x1="11858" y1="31556" x2="11132" y2="33209"/>
                        <a14:foregroundMark x1="12054" y1="31111" x2="11858" y2="31556"/>
                        <a14:backgroundMark x1="8929" y1="60444" x2="10714" y2="67556"/>
                        <a14:backgroundMark x1="6696" y1="46667" x2="6696" y2="38667"/>
                        <a14:backgroundMark x1="10268" y1="31556" x2="10268" y2="31556"/>
                        <a14:backgroundMark x1="10714" y1="31556" x2="10714" y2="31556"/>
                        <a14:backgroundMark x1="9821" y1="32889" x2="9375" y2="34667"/>
                        <a14:backgroundMark x1="8929" y1="36000" x2="8482" y2="37333"/>
                        <a14:backgroundMark x1="8036" y1="43556" x2="7589" y2="44444"/>
                        <a14:backgroundMark x1="7143" y1="46222" x2="7143" y2="4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217" y="4873423"/>
            <a:ext cx="868470" cy="8723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46E5F2C-F61F-1779-A9AB-D44BFFAD62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322" b="93103" l="10000" r="90000">
                        <a14:foregroundMark x1="75172" y1="40805" x2="61379" y2="20690"/>
                        <a14:foregroundMark x1="61379" y1="20690" x2="44483" y2="8621"/>
                        <a14:foregroundMark x1="44483" y1="8621" x2="42759" y2="8621"/>
                        <a14:foregroundMark x1="59655" y1="83908" x2="42069" y2="88506"/>
                        <a14:foregroundMark x1="42069" y1="88506" x2="41034" y2="87356"/>
                        <a14:foregroundMark x1="74483" y1="38506" x2="62414" y2="16667"/>
                        <a14:foregroundMark x1="62414" y1="16667" x2="54483" y2="9195"/>
                        <a14:foregroundMark x1="56897" y1="10345" x2="71724" y2="28736"/>
                        <a14:foregroundMark x1="71724" y1="28736" x2="74138" y2="39080"/>
                        <a14:foregroundMark x1="75172" y1="37356" x2="62414" y2="15517"/>
                        <a14:foregroundMark x1="62414" y1="15517" x2="57586" y2="11494"/>
                        <a14:foregroundMark x1="56552" y1="9195" x2="74828" y2="35057"/>
                        <a14:foregroundMark x1="74828" y1="32184" x2="72414" y2="25862"/>
                        <a14:foregroundMark x1="71379" y1="25287" x2="67241" y2="18966"/>
                        <a14:foregroundMark x1="66207" y1="16667" x2="58621" y2="12644"/>
                        <a14:foregroundMark x1="58276" y1="10920" x2="58276" y2="10920"/>
                        <a14:foregroundMark x1="49310" y1="6322" x2="49310" y2="6322"/>
                        <a14:foregroundMark x1="54138" y1="93103" x2="46897" y2="919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883" y="2252561"/>
            <a:ext cx="1275701" cy="7654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B09ADB3-70ED-0466-2EA6-B96684F865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322" b="93103" l="10000" r="90000">
                        <a14:foregroundMark x1="75172" y1="40805" x2="61379" y2="20690"/>
                        <a14:foregroundMark x1="61379" y1="20690" x2="44483" y2="8621"/>
                        <a14:foregroundMark x1="44483" y1="8621" x2="42759" y2="8621"/>
                        <a14:foregroundMark x1="59655" y1="83908" x2="42069" y2="88506"/>
                        <a14:foregroundMark x1="42069" y1="88506" x2="41034" y2="87356"/>
                        <a14:foregroundMark x1="74483" y1="38506" x2="62414" y2="16667"/>
                        <a14:foregroundMark x1="62414" y1="16667" x2="54483" y2="9195"/>
                        <a14:foregroundMark x1="56897" y1="10345" x2="71724" y2="28736"/>
                        <a14:foregroundMark x1="71724" y1="28736" x2="74138" y2="39080"/>
                        <a14:foregroundMark x1="75172" y1="37356" x2="62414" y2="15517"/>
                        <a14:foregroundMark x1="62414" y1="15517" x2="57586" y2="11494"/>
                        <a14:foregroundMark x1="56552" y1="9195" x2="74828" y2="35057"/>
                        <a14:foregroundMark x1="74828" y1="32184" x2="72414" y2="25862"/>
                        <a14:foregroundMark x1="71379" y1="25287" x2="67241" y2="18966"/>
                        <a14:foregroundMark x1="66207" y1="16667" x2="58621" y2="12644"/>
                        <a14:foregroundMark x1="58276" y1="10920" x2="58276" y2="10920"/>
                        <a14:foregroundMark x1="49310" y1="6322" x2="49310" y2="6322"/>
                        <a14:foregroundMark x1="54138" y1="93103" x2="46897" y2="919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56" y="1681781"/>
            <a:ext cx="1275701" cy="7654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C8FAB86-9100-CD31-6322-F94D703178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8839" y1="24000" x2="55357" y2="40000"/>
                        <a14:foregroundMark x1="55357" y1="40000" x2="45982" y2="67556"/>
                        <a14:foregroundMark x1="45982" y1="67556" x2="25000" y2="59556"/>
                        <a14:foregroundMark x1="25000" y1="59556" x2="55804" y2="51556"/>
                        <a14:foregroundMark x1="55804" y1="51556" x2="79018" y2="63556"/>
                        <a14:foregroundMark x1="79018" y1="63556" x2="67411" y2="85333"/>
                        <a14:foregroundMark x1="67411" y1="85333" x2="44196" y2="88000"/>
                        <a14:foregroundMark x1="44196" y1="88000" x2="19643" y2="72000"/>
                        <a14:foregroundMark x1="19643" y1="72000" x2="17857" y2="42222"/>
                        <a14:foregroundMark x1="17857" y1="42222" x2="27232" y2="21778"/>
                        <a14:foregroundMark x1="27232" y1="21778" x2="50893" y2="13333"/>
                        <a14:foregroundMark x1="50893" y1="13333" x2="71429" y2="18222"/>
                        <a14:foregroundMark x1="56250" y1="12889" x2="27679" y2="15111"/>
                        <a14:foregroundMark x1="27679" y1="15111" x2="23661" y2="17778"/>
                        <a14:foregroundMark x1="16071" y1="24444" x2="16964" y2="22222"/>
                        <a14:foregroundMark x1="19196" y1="21778" x2="18304" y2="21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009" y="4071859"/>
            <a:ext cx="868471" cy="87234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6F83E71-1B0F-2640-904C-27080A698F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8839" y1="24000" x2="55357" y2="40000"/>
                        <a14:foregroundMark x1="55357" y1="40000" x2="45982" y2="67556"/>
                        <a14:foregroundMark x1="45982" y1="67556" x2="25000" y2="59556"/>
                        <a14:foregroundMark x1="25000" y1="59556" x2="55804" y2="51556"/>
                        <a14:foregroundMark x1="55804" y1="51556" x2="79018" y2="63556"/>
                        <a14:foregroundMark x1="79018" y1="63556" x2="67411" y2="85333"/>
                        <a14:foregroundMark x1="67411" y1="85333" x2="44196" y2="88000"/>
                        <a14:foregroundMark x1="44196" y1="88000" x2="19643" y2="72000"/>
                        <a14:foregroundMark x1="19643" y1="72000" x2="17857" y2="42222"/>
                        <a14:foregroundMark x1="17857" y1="42222" x2="27232" y2="21778"/>
                        <a14:foregroundMark x1="27232" y1="21778" x2="50893" y2="13333"/>
                        <a14:foregroundMark x1="50893" y1="13333" x2="71429" y2="18222"/>
                        <a14:foregroundMark x1="56250" y1="12889" x2="27679" y2="15111"/>
                        <a14:foregroundMark x1="27679" y1="15111" x2="23661" y2="17778"/>
                        <a14:foregroundMark x1="16071" y1="24444" x2="16964" y2="22222"/>
                        <a14:foregroundMark x1="19196" y1="21778" x2="18304" y2="21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767" y="5599058"/>
            <a:ext cx="868471" cy="87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87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F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3DA8AB-09EB-A8C7-4459-3CCE2EB05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3B457D-A969-AF7C-6CC2-3B59A2C60F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D7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D0360C-6D36-CE26-877D-D18644E0374D}"/>
              </a:ext>
            </a:extLst>
          </p:cNvPr>
          <p:cNvSpPr/>
          <p:nvPr/>
        </p:nvSpPr>
        <p:spPr>
          <a:xfrm>
            <a:off x="6057468" y="0"/>
            <a:ext cx="6134532" cy="6858000"/>
          </a:xfrm>
          <a:prstGeom prst="rect">
            <a:avLst/>
          </a:prstGeom>
          <a:solidFill>
            <a:srgbClr val="FF94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AC7F1A-2A34-570D-670F-0232038757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74" b="90000" l="9524" r="92732">
                        <a14:foregroundMark x1="92732" y1="43846" x2="92732" y2="43846"/>
                        <a14:foregroundMark x1="45865" y1="9487" x2="45865" y2="9487"/>
                        <a14:foregroundMark x1="62657" y1="8974" x2="62657" y2="8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73" y="2981075"/>
            <a:ext cx="1333520" cy="13034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14F07A-A6C0-F981-4F0C-FF45F6BD6A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74" b="90000" l="9524" r="92732">
                        <a14:foregroundMark x1="92732" y1="43846" x2="92732" y2="43846"/>
                        <a14:foregroundMark x1="45865" y1="9487" x2="45865" y2="9487"/>
                        <a14:foregroundMark x1="62657" y1="8974" x2="62657" y2="8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69" y="461905"/>
            <a:ext cx="1333520" cy="13034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7E6B7EC-1820-820C-DEE9-516D7DD0F3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74" b="90000" l="9524" r="92732">
                        <a14:foregroundMark x1="92732" y1="43846" x2="92732" y2="43846"/>
                        <a14:foregroundMark x1="45865" y1="9487" x2="45865" y2="9487"/>
                        <a14:foregroundMark x1="62657" y1="8974" x2="62657" y2="8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9" y="492169"/>
            <a:ext cx="1333520" cy="13034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E11A0FE-3505-E3EE-AAE3-6A45B7F82E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74" b="90000" l="9524" r="92732">
                        <a14:foregroundMark x1="92732" y1="43846" x2="92732" y2="43846"/>
                        <a14:foregroundMark x1="45865" y1="9487" x2="45865" y2="9487"/>
                        <a14:foregroundMark x1="62657" y1="8974" x2="62657" y2="8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5" y="3675084"/>
            <a:ext cx="1333520" cy="13034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B4BCCC-3F7F-465C-4877-4E159DC1F9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74" b="90000" l="9524" r="92732">
                        <a14:foregroundMark x1="92732" y1="43846" x2="92732" y2="43846"/>
                        <a14:foregroundMark x1="45865" y1="9487" x2="45865" y2="9487"/>
                        <a14:foregroundMark x1="62657" y1="8974" x2="62657" y2="8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54" y="5081992"/>
            <a:ext cx="1333520" cy="1303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39D108-5F80-8BF2-A956-AB534F9BEB1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34" b="94969" l="8966" r="89655">
                        <a14:foregroundMark x1="42069" y1="92453" x2="42069" y2="92453"/>
                        <a14:foregroundMark x1="54483" y1="95597" x2="54483" y2="95597"/>
                        <a14:foregroundMark x1="89655" y1="25786" x2="89655" y2="25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338" y="4981655"/>
            <a:ext cx="1010160" cy="110769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866AA0B-3EC9-9BF8-DF30-97B6CE510CD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34" b="94969" l="8966" r="89655">
                        <a14:foregroundMark x1="42069" y1="92453" x2="42069" y2="92453"/>
                        <a14:foregroundMark x1="54483" y1="95597" x2="54483" y2="95597"/>
                        <a14:foregroundMark x1="89655" y1="25786" x2="89655" y2="25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96" y="3219111"/>
            <a:ext cx="1010160" cy="11076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EE1DFE8-0001-6668-E4DA-62802452519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34" b="94969" l="8966" r="89655">
                        <a14:foregroundMark x1="42069" y1="92453" x2="42069" y2="92453"/>
                        <a14:foregroundMark x1="54483" y1="95597" x2="54483" y2="95597"/>
                        <a14:foregroundMark x1="89655" y1="25786" x2="89655" y2="25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92" y="4072172"/>
            <a:ext cx="1010160" cy="11076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70E5F36-F938-F757-1814-22F30716EEC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34" b="94969" l="8966" r="89655">
                        <a14:foregroundMark x1="42069" y1="92453" x2="42069" y2="92453"/>
                        <a14:foregroundMark x1="54483" y1="95597" x2="54483" y2="95597"/>
                        <a14:foregroundMark x1="89655" y1="25786" x2="89655" y2="25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541" y="1113625"/>
            <a:ext cx="1010160" cy="110769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90913BC-06CE-1E56-B9A2-3AA04D4A2DE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34" b="94969" l="8966" r="89655">
                        <a14:foregroundMark x1="42069" y1="92453" x2="42069" y2="92453"/>
                        <a14:foregroundMark x1="54483" y1="95597" x2="54483" y2="95597"/>
                        <a14:foregroundMark x1="89655" y1="25786" x2="89655" y2="25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60" y="128484"/>
            <a:ext cx="1010160" cy="1107693"/>
          </a:xfrm>
          <a:prstGeom prst="rect">
            <a:avLst/>
          </a:prstGeom>
        </p:spPr>
      </p:pic>
      <p:pic>
        <p:nvPicPr>
          <p:cNvPr id="24" name="Picture 18">
            <a:extLst>
              <a:ext uri="{FF2B5EF4-FFF2-40B4-BE49-F238E27FC236}">
                <a16:creationId xmlns:a16="http://schemas.microsoft.com/office/drawing/2014/main" id="{55A7F08B-B7E4-3482-1907-744BFED78C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74" b="90000" l="9524" r="92732">
                        <a14:foregroundMark x1="92732" y1="43846" x2="92732" y2="43846"/>
                        <a14:foregroundMark x1="45865" y1="9487" x2="45865" y2="9487"/>
                        <a14:foregroundMark x1="62657" y1="8974" x2="62657" y2="8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59" y="2252561"/>
            <a:ext cx="1333520" cy="1303440"/>
          </a:xfrm>
          <a:prstGeom prst="rect">
            <a:avLst/>
          </a:prstGeom>
        </p:spPr>
      </p:pic>
      <p:pic>
        <p:nvPicPr>
          <p:cNvPr id="29" name="Picture 17">
            <a:extLst>
              <a:ext uri="{FF2B5EF4-FFF2-40B4-BE49-F238E27FC236}">
                <a16:creationId xmlns:a16="http://schemas.microsoft.com/office/drawing/2014/main" id="{1C08DD68-9FFD-5AFF-7251-8EE3AFBD1E5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34" b="94969" l="8966" r="89655">
                        <a14:foregroundMark x1="42069" y1="92453" x2="42069" y2="92453"/>
                        <a14:foregroundMark x1="54483" y1="95597" x2="54483" y2="95597"/>
                        <a14:foregroundMark x1="89655" y1="25786" x2="89655" y2="25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62" y="1597069"/>
            <a:ext cx="1010160" cy="110769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97E8F8C-D02B-8389-C46C-7749F9547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78" b="89778" l="8036" r="89286">
                        <a14:foregroundMark x1="48214" y1="26667" x2="25893" y2="43556"/>
                        <a14:foregroundMark x1="25893" y1="43556" x2="59375" y2="51111"/>
                        <a14:foregroundMark x1="59375" y1="51111" x2="33036" y2="48889"/>
                        <a14:foregroundMark x1="33036" y1="48889" x2="47321" y2="72000"/>
                        <a14:foregroundMark x1="47321" y1="72000" x2="29464" y2="41778"/>
                        <a14:foregroundMark x1="29464" y1="41778" x2="31250" y2="65333"/>
                        <a14:foregroundMark x1="31250" y1="65333" x2="58482" y2="64889"/>
                        <a14:foregroundMark x1="58482" y1="64889" x2="66071" y2="59556"/>
                        <a14:foregroundMark x1="66964" y1="59556" x2="70089" y2="32000"/>
                        <a14:foregroundMark x1="70089" y1="32000" x2="35714" y2="31111"/>
                        <a14:foregroundMark x1="35714" y1="31111" x2="54911" y2="16444"/>
                        <a14:foregroundMark x1="54911" y1="16444" x2="72768" y2="29778"/>
                        <a14:foregroundMark x1="72768" y1="29778" x2="82589" y2="54222"/>
                        <a14:foregroundMark x1="82589" y1="54222" x2="69196" y2="75556"/>
                        <a14:foregroundMark x1="69196" y1="75556" x2="39286" y2="82222"/>
                        <a14:foregroundMark x1="39286" y1="82222" x2="13849" y2="66791"/>
                        <a14:foregroundMark x1="9195" y1="44091" x2="8929" y2="40444"/>
                        <a14:foregroundMark x1="9351" y1="46222" x2="9278" y2="45224"/>
                        <a14:foregroundMark x1="10364" y1="60094" x2="9513" y2="48444"/>
                        <a14:foregroundMark x1="15640" y1="34308" x2="30804" y2="20444"/>
                        <a14:foregroundMark x1="12528" y1="37153" x2="14011" y2="35797"/>
                        <a14:foregroundMark x1="8929" y1="40444" x2="11332" y2="38247"/>
                        <a14:foregroundMark x1="30804" y1="20444" x2="57589" y2="19556"/>
                        <a14:foregroundMark x1="57589" y1="19556" x2="80804" y2="32444"/>
                        <a14:foregroundMark x1="80804" y1="32444" x2="88839" y2="56000"/>
                        <a14:foregroundMark x1="88839" y1="56000" x2="88839" y2="56444"/>
                        <a14:foregroundMark x1="71875" y1="21778" x2="63839" y2="13778"/>
                        <a14:foregroundMark x1="83036" y1="70222" x2="55357" y2="86667"/>
                        <a14:foregroundMark x1="54464" y1="88000" x2="75446" y2="78667"/>
                        <a14:foregroundMark x1="75446" y1="78667" x2="48661" y2="66222"/>
                        <a14:foregroundMark x1="48661" y1="66222" x2="32589" y2="34667"/>
                        <a14:foregroundMark x1="32589" y1="34667" x2="53571" y2="29333"/>
                        <a14:foregroundMark x1="8226" y1="46222" x2="8059" y2="44661"/>
                        <a14:foregroundMark x1="8999" y1="53456" x2="8463" y2="48444"/>
                        <a14:foregroundMark x1="9725" y1="60250" x2="9065" y2="54078"/>
                        <a14:foregroundMark x1="27232" y1="14667" x2="12054" y2="31111"/>
                        <a14:foregroundMark x1="9216" y1="37569" x2="8929" y2="38222"/>
                        <a14:foregroundMark x1="10383" y1="34912" x2="9785" y2="36274"/>
                        <a14:foregroundMark x1="11858" y1="31556" x2="11132" y2="33209"/>
                        <a14:foregroundMark x1="12054" y1="31111" x2="11858" y2="31556"/>
                        <a14:backgroundMark x1="8929" y1="60444" x2="10714" y2="67556"/>
                        <a14:backgroundMark x1="6696" y1="46667" x2="6696" y2="38667"/>
                        <a14:backgroundMark x1="10268" y1="31556" x2="10268" y2="31556"/>
                        <a14:backgroundMark x1="10714" y1="31556" x2="10714" y2="31556"/>
                        <a14:backgroundMark x1="9821" y1="32889" x2="9375" y2="34667"/>
                        <a14:backgroundMark x1="8929" y1="36000" x2="8482" y2="37333"/>
                        <a14:backgroundMark x1="8036" y1="43556" x2="7589" y2="44444"/>
                        <a14:backgroundMark x1="7143" y1="46222" x2="7143" y2="4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46" y="923261"/>
            <a:ext cx="868470" cy="8723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D0D14EE-3DAD-85FD-6CA4-4609D2839E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78" b="89778" l="8036" r="89286">
                        <a14:foregroundMark x1="48214" y1="26667" x2="25893" y2="43556"/>
                        <a14:foregroundMark x1="25893" y1="43556" x2="59375" y2="51111"/>
                        <a14:foregroundMark x1="59375" y1="51111" x2="33036" y2="48889"/>
                        <a14:foregroundMark x1="33036" y1="48889" x2="47321" y2="72000"/>
                        <a14:foregroundMark x1="47321" y1="72000" x2="29464" y2="41778"/>
                        <a14:foregroundMark x1="29464" y1="41778" x2="31250" y2="65333"/>
                        <a14:foregroundMark x1="31250" y1="65333" x2="58482" y2="64889"/>
                        <a14:foregroundMark x1="58482" y1="64889" x2="66071" y2="59556"/>
                        <a14:foregroundMark x1="66964" y1="59556" x2="70089" y2="32000"/>
                        <a14:foregroundMark x1="70089" y1="32000" x2="35714" y2="31111"/>
                        <a14:foregroundMark x1="35714" y1="31111" x2="54911" y2="16444"/>
                        <a14:foregroundMark x1="54911" y1="16444" x2="72768" y2="29778"/>
                        <a14:foregroundMark x1="72768" y1="29778" x2="82589" y2="54222"/>
                        <a14:foregroundMark x1="82589" y1="54222" x2="69196" y2="75556"/>
                        <a14:foregroundMark x1="69196" y1="75556" x2="39286" y2="82222"/>
                        <a14:foregroundMark x1="39286" y1="82222" x2="13849" y2="66791"/>
                        <a14:foregroundMark x1="9195" y1="44091" x2="8929" y2="40444"/>
                        <a14:foregroundMark x1="9351" y1="46222" x2="9278" y2="45224"/>
                        <a14:foregroundMark x1="10364" y1="60094" x2="9513" y2="48444"/>
                        <a14:foregroundMark x1="15640" y1="34308" x2="30804" y2="20444"/>
                        <a14:foregroundMark x1="12528" y1="37153" x2="14011" y2="35797"/>
                        <a14:foregroundMark x1="8929" y1="40444" x2="11332" y2="38247"/>
                        <a14:foregroundMark x1="30804" y1="20444" x2="57589" y2="19556"/>
                        <a14:foregroundMark x1="57589" y1="19556" x2="80804" y2="32444"/>
                        <a14:foregroundMark x1="80804" y1="32444" x2="88839" y2="56000"/>
                        <a14:foregroundMark x1="88839" y1="56000" x2="88839" y2="56444"/>
                        <a14:foregroundMark x1="71875" y1="21778" x2="63839" y2="13778"/>
                        <a14:foregroundMark x1="83036" y1="70222" x2="55357" y2="86667"/>
                        <a14:foregroundMark x1="54464" y1="88000" x2="75446" y2="78667"/>
                        <a14:foregroundMark x1="75446" y1="78667" x2="48661" y2="66222"/>
                        <a14:foregroundMark x1="48661" y1="66222" x2="32589" y2="34667"/>
                        <a14:foregroundMark x1="32589" y1="34667" x2="53571" y2="29333"/>
                        <a14:foregroundMark x1="8226" y1="46222" x2="8059" y2="44661"/>
                        <a14:foregroundMark x1="8999" y1="53456" x2="8463" y2="48444"/>
                        <a14:foregroundMark x1="9725" y1="60250" x2="9065" y2="54078"/>
                        <a14:foregroundMark x1="27232" y1="14667" x2="12054" y2="31111"/>
                        <a14:foregroundMark x1="9216" y1="37569" x2="8929" y2="38222"/>
                        <a14:foregroundMark x1="10383" y1="34912" x2="9785" y2="36274"/>
                        <a14:foregroundMark x1="11858" y1="31556" x2="11132" y2="33209"/>
                        <a14:foregroundMark x1="12054" y1="31111" x2="11858" y2="31556"/>
                        <a14:backgroundMark x1="8929" y1="60444" x2="10714" y2="67556"/>
                        <a14:backgroundMark x1="6696" y1="46667" x2="6696" y2="38667"/>
                        <a14:backgroundMark x1="10268" y1="31556" x2="10268" y2="31556"/>
                        <a14:backgroundMark x1="10714" y1="31556" x2="10714" y2="31556"/>
                        <a14:backgroundMark x1="9821" y1="32889" x2="9375" y2="34667"/>
                        <a14:backgroundMark x1="8929" y1="36000" x2="8482" y2="37333"/>
                        <a14:backgroundMark x1="8036" y1="43556" x2="7589" y2="44444"/>
                        <a14:backgroundMark x1="7143" y1="46222" x2="7143" y2="4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63" y="5653174"/>
            <a:ext cx="868470" cy="8723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BF3B3AE-B77F-06FD-3843-734B4FED3F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322" b="93103" l="10000" r="90000">
                        <a14:foregroundMark x1="75172" y1="40805" x2="61379" y2="20690"/>
                        <a14:foregroundMark x1="61379" y1="20690" x2="44483" y2="8621"/>
                        <a14:foregroundMark x1="44483" y1="8621" x2="42759" y2="8621"/>
                        <a14:foregroundMark x1="59655" y1="83908" x2="42069" y2="88506"/>
                        <a14:foregroundMark x1="42069" y1="88506" x2="41034" y2="87356"/>
                        <a14:foregroundMark x1="74483" y1="38506" x2="62414" y2="16667"/>
                        <a14:foregroundMark x1="62414" y1="16667" x2="54483" y2="9195"/>
                        <a14:foregroundMark x1="56897" y1="10345" x2="71724" y2="28736"/>
                        <a14:foregroundMark x1="71724" y1="28736" x2="74138" y2="39080"/>
                        <a14:foregroundMark x1="75172" y1="37356" x2="62414" y2="15517"/>
                        <a14:foregroundMark x1="62414" y1="15517" x2="57586" y2="11494"/>
                        <a14:foregroundMark x1="56552" y1="9195" x2="74828" y2="35057"/>
                        <a14:foregroundMark x1="74828" y1="32184" x2="72414" y2="25862"/>
                        <a14:foregroundMark x1="71379" y1="25287" x2="67241" y2="18966"/>
                        <a14:foregroundMark x1="66207" y1="16667" x2="58621" y2="12644"/>
                        <a14:foregroundMark x1="58276" y1="10920" x2="58276" y2="10920"/>
                        <a14:foregroundMark x1="49310" y1="6322" x2="49310" y2="6322"/>
                        <a14:foregroundMark x1="54138" y1="93103" x2="46897" y2="919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03" y="2598365"/>
            <a:ext cx="1275701" cy="7654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96D2A90-3C72-90BE-ACA4-676232D60C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322" b="93103" l="10000" r="90000">
                        <a14:foregroundMark x1="75172" y1="40805" x2="61379" y2="20690"/>
                        <a14:foregroundMark x1="61379" y1="20690" x2="44483" y2="8621"/>
                        <a14:foregroundMark x1="44483" y1="8621" x2="42759" y2="8621"/>
                        <a14:foregroundMark x1="59655" y1="83908" x2="42069" y2="88506"/>
                        <a14:foregroundMark x1="42069" y1="88506" x2="41034" y2="87356"/>
                        <a14:foregroundMark x1="74483" y1="38506" x2="62414" y2="16667"/>
                        <a14:foregroundMark x1="62414" y1="16667" x2="54483" y2="9195"/>
                        <a14:foregroundMark x1="56897" y1="10345" x2="71724" y2="28736"/>
                        <a14:foregroundMark x1="71724" y1="28736" x2="74138" y2="39080"/>
                        <a14:foregroundMark x1="75172" y1="37356" x2="62414" y2="15517"/>
                        <a14:foregroundMark x1="62414" y1="15517" x2="57586" y2="11494"/>
                        <a14:foregroundMark x1="56552" y1="9195" x2="74828" y2="35057"/>
                        <a14:foregroundMark x1="74828" y1="32184" x2="72414" y2="25862"/>
                        <a14:foregroundMark x1="71379" y1="25287" x2="67241" y2="18966"/>
                        <a14:foregroundMark x1="66207" y1="16667" x2="58621" y2="12644"/>
                        <a14:foregroundMark x1="58276" y1="10920" x2="58276" y2="10920"/>
                        <a14:foregroundMark x1="49310" y1="6322" x2="49310" y2="6322"/>
                        <a14:foregroundMark x1="54138" y1="93103" x2="46897" y2="919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958" y="4139083"/>
            <a:ext cx="1275701" cy="7654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90AE265-7784-ECE7-4E74-6CD6F94AF0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8839" y1="24000" x2="55357" y2="40000"/>
                        <a14:foregroundMark x1="55357" y1="40000" x2="45982" y2="67556"/>
                        <a14:foregroundMark x1="45982" y1="67556" x2="25000" y2="59556"/>
                        <a14:foregroundMark x1="25000" y1="59556" x2="55804" y2="51556"/>
                        <a14:foregroundMark x1="55804" y1="51556" x2="79018" y2="63556"/>
                        <a14:foregroundMark x1="79018" y1="63556" x2="67411" y2="85333"/>
                        <a14:foregroundMark x1="67411" y1="85333" x2="44196" y2="88000"/>
                        <a14:foregroundMark x1="44196" y1="88000" x2="19643" y2="72000"/>
                        <a14:foregroundMark x1="19643" y1="72000" x2="17857" y2="42222"/>
                        <a14:foregroundMark x1="17857" y1="42222" x2="27232" y2="21778"/>
                        <a14:foregroundMark x1="27232" y1="21778" x2="50893" y2="13333"/>
                        <a14:foregroundMark x1="50893" y1="13333" x2="71429" y2="18222"/>
                        <a14:foregroundMark x1="56250" y1="12889" x2="27679" y2="15111"/>
                        <a14:foregroundMark x1="27679" y1="15111" x2="23661" y2="17778"/>
                        <a14:foregroundMark x1="16071" y1="24444" x2="16964" y2="22222"/>
                        <a14:foregroundMark x1="19196" y1="21778" x2="18304" y2="21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489" y="993306"/>
            <a:ext cx="868471" cy="87234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9E5E6AC-C855-774F-39B9-02F38187E4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8839" y1="24000" x2="55357" y2="40000"/>
                        <a14:foregroundMark x1="55357" y1="40000" x2="45982" y2="67556"/>
                        <a14:foregroundMark x1="45982" y1="67556" x2="25000" y2="59556"/>
                        <a14:foregroundMark x1="25000" y1="59556" x2="55804" y2="51556"/>
                        <a14:foregroundMark x1="55804" y1="51556" x2="79018" y2="63556"/>
                        <a14:foregroundMark x1="79018" y1="63556" x2="67411" y2="85333"/>
                        <a14:foregroundMark x1="67411" y1="85333" x2="44196" y2="88000"/>
                        <a14:foregroundMark x1="44196" y1="88000" x2="19643" y2="72000"/>
                        <a14:foregroundMark x1="19643" y1="72000" x2="17857" y2="42222"/>
                        <a14:foregroundMark x1="17857" y1="42222" x2="27232" y2="21778"/>
                        <a14:foregroundMark x1="27232" y1="21778" x2="50893" y2="13333"/>
                        <a14:foregroundMark x1="50893" y1="13333" x2="71429" y2="18222"/>
                        <a14:foregroundMark x1="56250" y1="12889" x2="27679" y2="15111"/>
                        <a14:foregroundMark x1="27679" y1="15111" x2="23661" y2="17778"/>
                        <a14:foregroundMark x1="16071" y1="24444" x2="16964" y2="22222"/>
                        <a14:foregroundMark x1="19196" y1="21778" x2="18304" y2="21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55" y="4140658"/>
            <a:ext cx="868471" cy="872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57F8DC-EE8D-A02A-EA48-08E41041300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493" b="93151" l="2466" r="95068">
                        <a14:foregroundMark x1="92329" y1="47397" x2="92329" y2="47397"/>
                        <a14:foregroundMark x1="7123" y1="50411" x2="7123" y2="50411"/>
                        <a14:foregroundMark x1="95890" y1="48219" x2="95890" y2="48219"/>
                        <a14:foregroundMark x1="2466" y1="53425" x2="2466" y2="53425"/>
                        <a14:foregroundMark x1="52603" y1="89863" x2="52603" y2="89863"/>
                        <a14:foregroundMark x1="61370" y1="93151" x2="60822" y2="93151"/>
                        <a14:foregroundMark x1="49041" y1="92603" x2="49041" y2="926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" y="492169"/>
            <a:ext cx="1209368" cy="1209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495E9-E99E-67AA-4484-C206F3E01E66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493" b="93151" l="2466" r="95068">
                        <a14:foregroundMark x1="92329" y1="47397" x2="92329" y2="47397"/>
                        <a14:foregroundMark x1="7123" y1="50411" x2="7123" y2="50411"/>
                        <a14:foregroundMark x1="95890" y1="48219" x2="95890" y2="48219"/>
                        <a14:foregroundMark x1="2466" y1="53425" x2="2466" y2="53425"/>
                        <a14:foregroundMark x1="52603" y1="89863" x2="52603" y2="89863"/>
                        <a14:foregroundMark x1="61370" y1="93151" x2="60822" y2="93151"/>
                        <a14:foregroundMark x1="49041" y1="92603" x2="49041" y2="926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796" y="472568"/>
            <a:ext cx="1209368" cy="1209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55729D-3199-5B17-E173-6BBF487C8352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493" b="93151" l="2466" r="95068">
                        <a14:foregroundMark x1="92329" y1="47397" x2="92329" y2="47397"/>
                        <a14:foregroundMark x1="7123" y1="50411" x2="7123" y2="50411"/>
                        <a14:foregroundMark x1="95890" y1="48219" x2="95890" y2="48219"/>
                        <a14:foregroundMark x1="2466" y1="53425" x2="2466" y2="53425"/>
                        <a14:foregroundMark x1="52603" y1="89863" x2="52603" y2="89863"/>
                        <a14:foregroundMark x1="61370" y1="93151" x2="60822" y2="93151"/>
                        <a14:foregroundMark x1="49041" y1="92603" x2="49041" y2="926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438" y="2258059"/>
            <a:ext cx="1209368" cy="12093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53E5F1-04BB-8CF2-94D7-CCA053E3EF4D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493" b="93151" l="2466" r="95068">
                        <a14:foregroundMark x1="92329" y1="47397" x2="92329" y2="47397"/>
                        <a14:foregroundMark x1="7123" y1="50411" x2="7123" y2="50411"/>
                        <a14:foregroundMark x1="95890" y1="48219" x2="95890" y2="48219"/>
                        <a14:foregroundMark x1="2466" y1="53425" x2="2466" y2="53425"/>
                        <a14:foregroundMark x1="52603" y1="89863" x2="52603" y2="89863"/>
                        <a14:foregroundMark x1="61370" y1="93151" x2="60822" y2="93151"/>
                        <a14:foregroundMark x1="49041" y1="92603" x2="49041" y2="926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4" y="3679831"/>
            <a:ext cx="1209368" cy="1209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8CDFD7-6F66-357A-0046-C98C5424F6BC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493" b="93151" l="2466" r="95068">
                        <a14:foregroundMark x1="92329" y1="47397" x2="92329" y2="47397"/>
                        <a14:foregroundMark x1="7123" y1="50411" x2="7123" y2="50411"/>
                        <a14:foregroundMark x1="95890" y1="48219" x2="95890" y2="48219"/>
                        <a14:foregroundMark x1="2466" y1="53425" x2="2466" y2="53425"/>
                        <a14:foregroundMark x1="52603" y1="89863" x2="52603" y2="89863"/>
                        <a14:foregroundMark x1="61370" y1="93151" x2="60822" y2="93151"/>
                        <a14:foregroundMark x1="49041" y1="92603" x2="49041" y2="926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24" y="5088727"/>
            <a:ext cx="1209368" cy="12093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B22FD6-8D1C-0B81-4413-30FAD2A7F7A2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493" b="93151" l="2466" r="95068">
                        <a14:foregroundMark x1="92329" y1="47397" x2="92329" y2="47397"/>
                        <a14:foregroundMark x1="7123" y1="50411" x2="7123" y2="50411"/>
                        <a14:foregroundMark x1="95890" y1="48219" x2="95890" y2="48219"/>
                        <a14:foregroundMark x1="2466" y1="53425" x2="2466" y2="53425"/>
                        <a14:foregroundMark x1="52603" y1="89863" x2="52603" y2="89863"/>
                        <a14:foregroundMark x1="61370" y1="93151" x2="60822" y2="93151"/>
                        <a14:foregroundMark x1="49041" y1="92603" x2="49041" y2="926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78" y="2987437"/>
            <a:ext cx="1209368" cy="1209368"/>
          </a:xfrm>
          <a:prstGeom prst="rect">
            <a:avLst/>
          </a:prstGeom>
        </p:spPr>
      </p:pic>
      <p:pic>
        <p:nvPicPr>
          <p:cNvPr id="13" name="cyan">
            <a:extLst>
              <a:ext uri="{FF2B5EF4-FFF2-40B4-BE49-F238E27FC236}">
                <a16:creationId xmlns:a16="http://schemas.microsoft.com/office/drawing/2014/main" id="{A956A2BD-17DB-C65A-5331-A80102035E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6811" y="802228"/>
            <a:ext cx="2632895" cy="52535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527090-93F5-607D-C97E-63A6B485504A}"/>
              </a:ext>
            </a:extLst>
          </p:cNvPr>
          <p:cNvSpPr txBox="1"/>
          <p:nvPr/>
        </p:nvSpPr>
        <p:spPr>
          <a:xfrm>
            <a:off x="12363449" y="1066800"/>
            <a:ext cx="41460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Extra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6642CB-38C0-BFD2-9E3F-957580158345}"/>
              </a:ext>
            </a:extLst>
          </p:cNvPr>
          <p:cNvSpPr txBox="1"/>
          <p:nvPr/>
        </p:nvSpPr>
        <p:spPr>
          <a:xfrm>
            <a:off x="16630650" y="2667000"/>
            <a:ext cx="39694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Plate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353A87D-B1D4-A09C-8DFD-3C5B0602488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388" b="96418" l="10000" r="90000">
                        <a14:foregroundMark x1="26190" y1="89254" x2="17143" y2="96418"/>
                        <a14:foregroundMark x1="17143" y1="96418" x2="17143" y2="96418"/>
                        <a14:foregroundMark x1="66190" y1="90000" x2="66667" y2="96119"/>
                        <a14:foregroundMark x1="46667" y1="9701" x2="46667" y2="9701"/>
                        <a14:foregroundMark x1="50476" y1="7313" x2="50476" y2="7313"/>
                        <a14:foregroundMark x1="24762" y1="7015" x2="40000" y2="7164"/>
                        <a14:foregroundMark x1="54762" y1="6269" x2="38095" y2="7910"/>
                        <a14:foregroundMark x1="48571" y1="2687" x2="48571" y2="2687"/>
                        <a14:foregroundMark x1="62857" y1="2388" x2="62857" y2="2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22968" y="7152830"/>
            <a:ext cx="2000529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36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F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03CB93-172B-E3FF-28A0-8B706252A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55DDB7-B02F-238B-8709-A9B57B605C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D7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612F96-5400-8390-3C1B-798696440A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4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cyan">
            <a:extLst>
              <a:ext uri="{FF2B5EF4-FFF2-40B4-BE49-F238E27FC236}">
                <a16:creationId xmlns:a16="http://schemas.microsoft.com/office/drawing/2014/main" id="{75F7976C-F0F0-CEA1-A4F8-14250D58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89" y="802228"/>
            <a:ext cx="2632895" cy="525354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3A184ED-7F8A-BAFF-E3C8-B0ACAF90C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8" b="96418" l="10000" r="90000">
                        <a14:foregroundMark x1="26190" y1="89254" x2="17143" y2="96418"/>
                        <a14:foregroundMark x1="17143" y1="96418" x2="17143" y2="96418"/>
                        <a14:foregroundMark x1="66190" y1="90000" x2="66667" y2="96119"/>
                        <a14:foregroundMark x1="46667" y1="9701" x2="46667" y2="9701"/>
                        <a14:foregroundMark x1="50476" y1="7313" x2="50476" y2="7313"/>
                        <a14:foregroundMark x1="24762" y1="7015" x2="40000" y2="7164"/>
                        <a14:foregroundMark x1="54762" y1="6269" x2="38095" y2="7910"/>
                        <a14:foregroundMark x1="48571" y1="2687" x2="48571" y2="2687"/>
                        <a14:foregroundMark x1="62857" y1="2388" x2="62857" y2="2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22968" y="237680"/>
            <a:ext cx="2000529" cy="638264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F3FC8EF-669D-A5CB-9561-0E1B4C050153}"/>
              </a:ext>
            </a:extLst>
          </p:cNvPr>
          <p:cNvSpPr txBox="1"/>
          <p:nvPr/>
        </p:nvSpPr>
        <p:spPr>
          <a:xfrm>
            <a:off x="7143749" y="1066800"/>
            <a:ext cx="41460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Extra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4D1F1C-C209-9611-FBAE-4045E87F016F}"/>
              </a:ext>
            </a:extLst>
          </p:cNvPr>
          <p:cNvSpPr txBox="1"/>
          <p:nvPr/>
        </p:nvSpPr>
        <p:spPr>
          <a:xfrm>
            <a:off x="7848600" y="2667000"/>
            <a:ext cx="39694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Plate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420FFC2-3AEE-9307-01A9-D23D955A0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08" b="96682" l="6875" r="92188">
                        <a14:foregroundMark x1="44375" y1="9201" x2="44375" y2="9201"/>
                        <a14:foregroundMark x1="90000" y1="24736" x2="90000" y2="24736"/>
                        <a14:foregroundMark x1="6875" y1="36350" x2="6875" y2="36350"/>
                        <a14:foregroundMark x1="30625" y1="88688" x2="27500" y2="96531"/>
                        <a14:foregroundMark x1="27500" y1="96531" x2="26875" y2="96682"/>
                        <a14:foregroundMark x1="56875" y1="89744" x2="56250" y2="95777"/>
                        <a14:foregroundMark x1="91563" y1="26998" x2="92188" y2="26094"/>
                        <a14:foregroundMark x1="90833" y1="25189" x2="91250" y2="24585"/>
                        <a14:foregroundMark x1="90730" y1="25339" x2="90833" y2="25189"/>
                        <a14:foregroundMark x1="90626" y1="25490" x2="90730" y2="25339"/>
                        <a14:foregroundMark x1="90522" y1="25641" x2="90626" y2="25490"/>
                        <a14:foregroundMark x1="90313" y1="25943" x2="90522" y2="25641"/>
                        <a14:foregroundMark x1="85938" y1="26395" x2="86795" y2="25671"/>
                        <a14:foregroundMark x1="86250" y1="25189" x2="86875" y2="25038"/>
                        <a14:foregroundMark x1="88750" y1="22926" x2="88750" y2="22926"/>
                        <a14:foregroundMark x1="88750" y1="25490" x2="87645" y2="25490"/>
                        <a14:foregroundMark x1="86286" y1="25557" x2="85938" y2="25641"/>
                        <a14:foregroundMark x1="85469" y1="25490" x2="85625" y2="25641"/>
                        <a14:foregroundMark x1="85313" y1="25339" x2="85469" y2="25490"/>
                        <a14:foregroundMark x1="86970" y1="25339" x2="87500" y2="25339"/>
                        <a14:foregroundMark x1="40000" y1="6637" x2="40000" y2="6637"/>
                        <a14:foregroundMark x1="48438" y1="6184" x2="40000" y2="5882"/>
                        <a14:foregroundMark x1="48750" y1="5581" x2="31563" y2="7994"/>
                        <a14:foregroundMark x1="45938" y1="1961" x2="45938" y2="1961"/>
                        <a14:foregroundMark x1="53125" y1="1508" x2="53125" y2="1508"/>
                        <a14:foregroundMark x1="44688" y1="1357" x2="44688" y2="1357"/>
                        <a14:backgroundMark x1="71250" y1="53544" x2="66563" y2="51584"/>
                        <a14:backgroundMark x1="66875" y1="50830" x2="66250" y2="52036"/>
                        <a14:backgroundMark x1="84375" y1="25339" x2="85313" y2="25339"/>
                        <a14:backgroundMark x1="85625" y1="25038" x2="85313" y2="25339"/>
                        <a14:backgroundMark x1="85000" y1="25641" x2="85000" y2="25641"/>
                        <a14:backgroundMark x1="85313" y1="25490" x2="85313" y2="25490"/>
                        <a14:backgroundMark x1="52500" y1="2413" x2="52500" y2="2413"/>
                        <a14:backgroundMark x1="50313" y1="3167" x2="50313" y2="3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8" y="7144528"/>
            <a:ext cx="3048425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51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F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E83FFA-A0F6-9342-9BF5-1D9889689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854BE9-2558-2B5D-C249-728F653569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D7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5352D2-70E9-112F-FBFC-92AEE2CBA9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4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cyan">
            <a:extLst>
              <a:ext uri="{FF2B5EF4-FFF2-40B4-BE49-F238E27FC236}">
                <a16:creationId xmlns:a16="http://schemas.microsoft.com/office/drawing/2014/main" id="{A7E3AD98-9FAD-761A-9A93-A2BC86151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36097" y="802228"/>
            <a:ext cx="2632895" cy="525354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344FCDF-AD08-83D0-F607-051F701E1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8" b="96418" l="10000" r="90000">
                        <a14:foregroundMark x1="26190" y1="89254" x2="17143" y2="96418"/>
                        <a14:foregroundMark x1="17143" y1="96418" x2="17143" y2="96418"/>
                        <a14:foregroundMark x1="66190" y1="90000" x2="66667" y2="96119"/>
                        <a14:foregroundMark x1="46667" y1="9701" x2="46667" y2="9701"/>
                        <a14:foregroundMark x1="50476" y1="7313" x2="50476" y2="7313"/>
                        <a14:foregroundMark x1="24762" y1="7015" x2="40000" y2="7164"/>
                        <a14:foregroundMark x1="54762" y1="6269" x2="38095" y2="7910"/>
                        <a14:foregroundMark x1="48571" y1="2687" x2="48571" y2="2687"/>
                        <a14:foregroundMark x1="62857" y1="2388" x2="62857" y2="2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22968" y="-7295240"/>
            <a:ext cx="2000529" cy="638264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02C26A2-5AF4-9164-A357-8AC033998EF9}"/>
              </a:ext>
            </a:extLst>
          </p:cNvPr>
          <p:cNvSpPr txBox="1"/>
          <p:nvPr/>
        </p:nvSpPr>
        <p:spPr>
          <a:xfrm>
            <a:off x="2270395" y="598582"/>
            <a:ext cx="41460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Extra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14D904-CAC6-F595-0131-36735D07F0BB}"/>
              </a:ext>
            </a:extLst>
          </p:cNvPr>
          <p:cNvSpPr txBox="1"/>
          <p:nvPr/>
        </p:nvSpPr>
        <p:spPr>
          <a:xfrm>
            <a:off x="6123497" y="3247572"/>
            <a:ext cx="39694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Plate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A7D40-8164-FE50-8806-DC08BEDC8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08" b="96682" l="6875" r="92188">
                        <a14:foregroundMark x1="44375" y1="9201" x2="44375" y2="9201"/>
                        <a14:foregroundMark x1="90000" y1="24736" x2="90000" y2="24736"/>
                        <a14:foregroundMark x1="6875" y1="36350" x2="6875" y2="36350"/>
                        <a14:foregroundMark x1="30625" y1="88688" x2="27500" y2="96531"/>
                        <a14:foregroundMark x1="27500" y1="96531" x2="26875" y2="96682"/>
                        <a14:foregroundMark x1="56875" y1="89744" x2="56250" y2="95777"/>
                        <a14:foregroundMark x1="91563" y1="26998" x2="92188" y2="26094"/>
                        <a14:foregroundMark x1="90833" y1="25189" x2="91250" y2="24585"/>
                        <a14:foregroundMark x1="90730" y1="25339" x2="90833" y2="25189"/>
                        <a14:foregroundMark x1="90626" y1="25490" x2="90730" y2="25339"/>
                        <a14:foregroundMark x1="90522" y1="25641" x2="90626" y2="25490"/>
                        <a14:foregroundMark x1="90313" y1="25943" x2="90522" y2="25641"/>
                        <a14:foregroundMark x1="85938" y1="26395" x2="86795" y2="25671"/>
                        <a14:foregroundMark x1="86250" y1="25189" x2="86875" y2="25038"/>
                        <a14:foregroundMark x1="88750" y1="22926" x2="88750" y2="22926"/>
                        <a14:foregroundMark x1="88750" y1="25490" x2="87645" y2="25490"/>
                        <a14:foregroundMark x1="86286" y1="25557" x2="85938" y2="25641"/>
                        <a14:foregroundMark x1="85469" y1="25490" x2="85625" y2="25641"/>
                        <a14:foregroundMark x1="85313" y1="25339" x2="85469" y2="25490"/>
                        <a14:foregroundMark x1="86970" y1="25339" x2="87500" y2="25339"/>
                        <a14:foregroundMark x1="40000" y1="6637" x2="40000" y2="6637"/>
                        <a14:foregroundMark x1="48438" y1="6184" x2="40000" y2="5882"/>
                        <a14:foregroundMark x1="48750" y1="5581" x2="31563" y2="7994"/>
                        <a14:foregroundMark x1="45938" y1="1961" x2="45938" y2="1961"/>
                        <a14:foregroundMark x1="53125" y1="1508" x2="53125" y2="1508"/>
                        <a14:foregroundMark x1="44688" y1="1357" x2="44688" y2="1357"/>
                        <a14:backgroundMark x1="71250" y1="53544" x2="66563" y2="51584"/>
                        <a14:backgroundMark x1="66875" y1="50830" x2="66250" y2="52036"/>
                        <a14:backgroundMark x1="84375" y1="25339" x2="85313" y2="25339"/>
                        <a14:backgroundMark x1="85625" y1="25038" x2="85313" y2="25339"/>
                        <a14:backgroundMark x1="85000" y1="25641" x2="85000" y2="25641"/>
                        <a14:backgroundMark x1="85313" y1="25490" x2="85313" y2="25490"/>
                        <a14:backgroundMark x1="52500" y1="2413" x2="52500" y2="2413"/>
                        <a14:backgroundMark x1="50313" y1="3167" x2="50313" y2="3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8" y="598582"/>
            <a:ext cx="3048425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90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F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DC069-FF86-BBFA-DBED-8C27111A5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916B8F-4818-10D4-18D4-2B31DA707C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D7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71994A-33F3-A607-9180-BA1BE01C15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4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7C0F8-3906-4EEC-3C2D-27488B06C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57" b="95942" l="8373" r="91785">
                        <a14:foregroundMark x1="8373" y1="58929" x2="8373" y2="58929"/>
                        <a14:foregroundMark x1="9637" y1="91721" x2="9637" y2="91721"/>
                        <a14:foregroundMark x1="22591" y1="92695" x2="22591" y2="92695"/>
                        <a14:foregroundMark x1="9005" y1="94481" x2="9005" y2="94481"/>
                        <a14:foregroundMark x1="66509" y1="95942" x2="66509" y2="95942"/>
                        <a14:foregroundMark x1="59558" y1="86688" x2="60032" y2="86201"/>
                        <a14:foregroundMark x1="63349" y1="6981" x2="60664" y2="7305"/>
                        <a14:foregroundMark x1="66825" y1="6981" x2="64455" y2="6656"/>
                        <a14:foregroundMark x1="65877" y1="5519" x2="66667" y2="7305"/>
                        <a14:foregroundMark x1="66351" y1="6494" x2="66351" y2="8279"/>
                        <a14:foregroundMark x1="61453" y1="5519" x2="61137" y2="6331"/>
                        <a14:foregroundMark x1="91785" y1="30682" x2="90205" y2="35390"/>
                        <a14:backgroundMark x1="61611" y1="86851" x2="61611" y2="86851"/>
                        <a14:backgroundMark x1="60190" y1="88149" x2="60190" y2="88149"/>
                        <a14:backgroundMark x1="74250" y1="78409" x2="74250" y2="78409"/>
                        <a14:backgroundMark x1="73934" y1="75162" x2="73934" y2="75162"/>
                        <a14:backgroundMark x1="73618" y1="75649" x2="73618" y2="75649"/>
                        <a14:backgroundMark x1="73776" y1="74351" x2="73776" y2="74351"/>
                        <a14:backgroundMark x1="61611" y1="48539" x2="61611" y2="48539"/>
                        <a14:backgroundMark x1="59084" y1="49188" x2="59084" y2="49188"/>
                        <a14:backgroundMark x1="58452" y1="49188" x2="58452" y2="49188"/>
                        <a14:backgroundMark x1="57662" y1="49188" x2="57662" y2="49188"/>
                        <a14:backgroundMark x1="57030" y1="49675" x2="57030" y2="49675"/>
                        <a14:backgroundMark x1="59716" y1="48864" x2="59242" y2="49026"/>
                        <a14:backgroundMark x1="60979" y1="20942" x2="60979" y2="209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57636" y="2590391"/>
            <a:ext cx="4600717" cy="4477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55EDC7-6EC9-46F6-A31F-DD4910EC6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34" b="98373" l="9362" r="89362">
                        <a14:foregroundMark x1="58298" y1="9467" x2="42128" y2="9172"/>
                        <a14:foregroundMark x1="61277" y1="5621" x2="46383" y2="4734"/>
                        <a14:foregroundMark x1="60426" y1="93639" x2="60851" y2="94083"/>
                        <a14:foregroundMark x1="67660" y1="96450" x2="60426" y2="92012"/>
                        <a14:foregroundMark x1="30213" y1="97633" x2="28936" y2="97633"/>
                        <a14:foregroundMark x1="62553" y1="98373" x2="65532" y2="98077"/>
                        <a14:foregroundMark x1="28085" y1="98373" x2="20426" y2="97485"/>
                        <a14:backgroundMark x1="17447" y1="61243" x2="17447" y2="61243"/>
                        <a14:backgroundMark x1="27660" y1="61538" x2="27660" y2="61538"/>
                        <a14:backgroundMark x1="70213" y1="61538" x2="70213" y2="61538"/>
                        <a14:backgroundMark x1="27660" y1="61095" x2="27660" y2="61095"/>
                        <a14:backgroundMark x1="17872" y1="60947" x2="17872" y2="60947"/>
                        <a14:backgroundMark x1="17872" y1="60799" x2="17872" y2="607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0538" y="2870917"/>
            <a:ext cx="1386042" cy="3987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D3CD1B-6FF8-B2BD-23BF-63D56E492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00" b="97280" l="9553" r="89431">
                        <a14:foregroundMark x1="46341" y1="47520" x2="32114" y2="42720"/>
                        <a14:foregroundMark x1="32114" y1="42720" x2="19919" y2="30880"/>
                        <a14:foregroundMark x1="19919" y1="30880" x2="21545" y2="25440"/>
                        <a14:foregroundMark x1="25203" y1="30560" x2="20732" y2="42240"/>
                        <a14:foregroundMark x1="20732" y1="42240" x2="13618" y2="27840"/>
                        <a14:foregroundMark x1="13618" y1="27840" x2="20732" y2="20160"/>
                        <a14:foregroundMark x1="20732" y1="20160" x2="47154" y2="18400"/>
                        <a14:foregroundMark x1="47154" y1="18400" x2="70528" y2="23840"/>
                        <a14:foregroundMark x1="70528" y1="23840" x2="80894" y2="17440"/>
                        <a14:foregroundMark x1="80894" y1="17440" x2="70325" y2="11840"/>
                        <a14:foregroundMark x1="70325" y1="11840" x2="53862" y2="20000"/>
                        <a14:foregroundMark x1="53862" y1="20000" x2="46748" y2="27360"/>
                        <a14:foregroundMark x1="80081" y1="30240" x2="87805" y2="20000"/>
                        <a14:foregroundMark x1="87805" y1="20000" x2="76423" y2="9120"/>
                        <a14:foregroundMark x1="76423" y1="9120" x2="25407" y2="11360"/>
                        <a14:foregroundMark x1="25407" y1="11360" x2="13415" y2="18720"/>
                        <a14:foregroundMark x1="13415" y1="18720" x2="16463" y2="44640"/>
                        <a14:foregroundMark x1="16463" y1="44640" x2="30081" y2="51360"/>
                        <a14:foregroundMark x1="30081" y1="51360" x2="43089" y2="50240"/>
                        <a14:foregroundMark x1="43089" y1="50240" x2="56504" y2="43360"/>
                        <a14:foregroundMark x1="56504" y1="43360" x2="64634" y2="45280"/>
                        <a14:foregroundMark x1="71138" y1="43360" x2="82114" y2="38080"/>
                        <a14:foregroundMark x1="82114" y1="38080" x2="81301" y2="41120"/>
                        <a14:foregroundMark x1="82927" y1="40160" x2="63821" y2="17920"/>
                        <a14:foregroundMark x1="63821" y1="17920" x2="74797" y2="15200"/>
                        <a14:foregroundMark x1="70122" y1="4000" x2="70122" y2="4000"/>
                        <a14:foregroundMark x1="73374" y1="52800" x2="63415" y2="48640"/>
                        <a14:foregroundMark x1="63415" y1="48640" x2="67683" y2="50080"/>
                        <a14:foregroundMark x1="73374" y1="50080" x2="76626" y2="56320"/>
                        <a14:foregroundMark x1="82724" y1="52960" x2="71545" y2="46720"/>
                        <a14:foregroundMark x1="71545" y1="46720" x2="73577" y2="46560"/>
                        <a14:foregroundMark x1="77642" y1="51520" x2="57317" y2="50080"/>
                        <a14:foregroundMark x1="73780" y1="85760" x2="74593" y2="95840"/>
                        <a14:foregroundMark x1="61179" y1="91840" x2="58130" y2="96480"/>
                        <a14:foregroundMark x1="75813" y1="97280" x2="75813" y2="97280"/>
                        <a14:foregroundMark x1="52236" y1="97120" x2="52236" y2="97120"/>
                        <a14:foregroundMark x1="81098" y1="94400" x2="81098" y2="94400"/>
                        <a14:foregroundMark x1="80081" y1="55680" x2="80081" y2="55680"/>
                        <a14:foregroundMark x1="82114" y1="52960" x2="77033" y2="55680"/>
                        <a14:foregroundMark x1="79268" y1="56960" x2="77236" y2="58240"/>
                        <a14:foregroundMark x1="48984" y1="56160" x2="48984" y2="56160"/>
                        <a14:foregroundMark x1="12195" y1="53280" x2="9756" y2="53120"/>
                        <a14:foregroundMark x1="73171" y1="5280" x2="73171" y2="5280"/>
                        <a14:foregroundMark x1="66667" y1="3200" x2="66667" y2="3200"/>
                        <a14:foregroundMark x1="82114" y1="56320" x2="82114" y2="56320"/>
                        <a14:foregroundMark x1="79675" y1="56960" x2="80488" y2="56800"/>
                        <a14:backgroundMark x1="54268" y1="70400" x2="54268" y2="7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650" y="7026969"/>
            <a:ext cx="4056701" cy="515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F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E7D81A-5C9E-45A3-417C-F6BE93758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5D53D5-BA88-685A-2E97-E293AAE5EE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D7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338F6-BEA6-76CC-5015-37527C38C5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4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3E5AE-DC46-A9B8-B193-71FD80727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00" b="97280" l="9553" r="89431">
                        <a14:foregroundMark x1="46341" y1="47520" x2="32114" y2="42720"/>
                        <a14:foregroundMark x1="32114" y1="42720" x2="19919" y2="30880"/>
                        <a14:foregroundMark x1="19919" y1="30880" x2="21545" y2="25440"/>
                        <a14:foregroundMark x1="25203" y1="30560" x2="20732" y2="42240"/>
                        <a14:foregroundMark x1="20732" y1="42240" x2="13618" y2="27840"/>
                        <a14:foregroundMark x1="13618" y1="27840" x2="20732" y2="20160"/>
                        <a14:foregroundMark x1="20732" y1="20160" x2="47154" y2="18400"/>
                        <a14:foregroundMark x1="47154" y1="18400" x2="70528" y2="23840"/>
                        <a14:foregroundMark x1="70528" y1="23840" x2="80894" y2="17440"/>
                        <a14:foregroundMark x1="80894" y1="17440" x2="70325" y2="11840"/>
                        <a14:foregroundMark x1="70325" y1="11840" x2="53862" y2="20000"/>
                        <a14:foregroundMark x1="53862" y1="20000" x2="46748" y2="27360"/>
                        <a14:foregroundMark x1="80081" y1="30240" x2="87805" y2="20000"/>
                        <a14:foregroundMark x1="87805" y1="20000" x2="76423" y2="9120"/>
                        <a14:foregroundMark x1="76423" y1="9120" x2="25407" y2="11360"/>
                        <a14:foregroundMark x1="25407" y1="11360" x2="13415" y2="18720"/>
                        <a14:foregroundMark x1="13415" y1="18720" x2="16463" y2="44640"/>
                        <a14:foregroundMark x1="16463" y1="44640" x2="30081" y2="51360"/>
                        <a14:foregroundMark x1="30081" y1="51360" x2="43089" y2="50240"/>
                        <a14:foregroundMark x1="43089" y1="50240" x2="56504" y2="43360"/>
                        <a14:foregroundMark x1="56504" y1="43360" x2="64634" y2="45280"/>
                        <a14:foregroundMark x1="71138" y1="43360" x2="82114" y2="38080"/>
                        <a14:foregroundMark x1="82114" y1="38080" x2="81301" y2="41120"/>
                        <a14:foregroundMark x1="82927" y1="40160" x2="63821" y2="17920"/>
                        <a14:foregroundMark x1="63821" y1="17920" x2="74797" y2="15200"/>
                        <a14:foregroundMark x1="70122" y1="4000" x2="70122" y2="4000"/>
                        <a14:foregroundMark x1="73374" y1="52800" x2="63415" y2="48640"/>
                        <a14:foregroundMark x1="63415" y1="48640" x2="67683" y2="50080"/>
                        <a14:foregroundMark x1="73374" y1="50080" x2="76626" y2="56320"/>
                        <a14:foregroundMark x1="82724" y1="52960" x2="71545" y2="46720"/>
                        <a14:foregroundMark x1="71545" y1="46720" x2="73577" y2="46560"/>
                        <a14:foregroundMark x1="77642" y1="51520" x2="57317" y2="50080"/>
                        <a14:foregroundMark x1="73780" y1="85760" x2="74593" y2="95840"/>
                        <a14:foregroundMark x1="61179" y1="91840" x2="58130" y2="96480"/>
                        <a14:foregroundMark x1="75813" y1="97280" x2="75813" y2="97280"/>
                        <a14:foregroundMark x1="52236" y1="97120" x2="52236" y2="97120"/>
                        <a14:foregroundMark x1="81098" y1="94400" x2="81098" y2="94400"/>
                        <a14:foregroundMark x1="80081" y1="55680" x2="80081" y2="55680"/>
                        <a14:foregroundMark x1="82114" y1="52960" x2="77033" y2="55680"/>
                        <a14:foregroundMark x1="79268" y1="56960" x2="77236" y2="58240"/>
                        <a14:foregroundMark x1="48984" y1="56160" x2="48984" y2="56160"/>
                        <a14:foregroundMark x1="12195" y1="53280" x2="9756" y2="53120"/>
                        <a14:foregroundMark x1="73171" y1="5280" x2="73171" y2="5280"/>
                        <a14:foregroundMark x1="66667" y1="3200" x2="66667" y2="3200"/>
                        <a14:foregroundMark x1="82114" y1="56320" x2="82114" y2="56320"/>
                        <a14:foregroundMark x1="79675" y1="56960" x2="80488" y2="56800"/>
                        <a14:backgroundMark x1="54268" y1="70400" x2="54268" y2="7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650" y="1424451"/>
            <a:ext cx="4056701" cy="5153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94AE9B-5E81-AB06-8E50-2A1264C25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9" y="642942"/>
            <a:ext cx="2792553" cy="55721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0675E8-454F-15B4-B1F9-703A027C71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975" y="-4022725"/>
            <a:ext cx="3702050" cy="37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26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F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F32AF1-1842-B03B-3539-D9CA88101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1C875E-B49C-427F-ECFB-1EC54EC028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D7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5B65F-6310-E847-F4C0-D3E620A116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4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4B9EE-3FE0-2C87-D9DF-AE784BBD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00" b="97280" l="9553" r="89431">
                        <a14:foregroundMark x1="46341" y1="47520" x2="32114" y2="42720"/>
                        <a14:foregroundMark x1="32114" y1="42720" x2="19919" y2="30880"/>
                        <a14:foregroundMark x1="19919" y1="30880" x2="21545" y2="25440"/>
                        <a14:foregroundMark x1="25203" y1="30560" x2="20732" y2="42240"/>
                        <a14:foregroundMark x1="20732" y1="42240" x2="13618" y2="27840"/>
                        <a14:foregroundMark x1="13618" y1="27840" x2="20732" y2="20160"/>
                        <a14:foregroundMark x1="20732" y1="20160" x2="47154" y2="18400"/>
                        <a14:foregroundMark x1="47154" y1="18400" x2="70528" y2="23840"/>
                        <a14:foregroundMark x1="70528" y1="23840" x2="80894" y2="17440"/>
                        <a14:foregroundMark x1="80894" y1="17440" x2="70325" y2="11840"/>
                        <a14:foregroundMark x1="70325" y1="11840" x2="53862" y2="20000"/>
                        <a14:foregroundMark x1="53862" y1="20000" x2="46748" y2="27360"/>
                        <a14:foregroundMark x1="80081" y1="30240" x2="87805" y2="20000"/>
                        <a14:foregroundMark x1="87805" y1="20000" x2="76423" y2="9120"/>
                        <a14:foregroundMark x1="76423" y1="9120" x2="25407" y2="11360"/>
                        <a14:foregroundMark x1="25407" y1="11360" x2="13415" y2="18720"/>
                        <a14:foregroundMark x1="13415" y1="18720" x2="16463" y2="44640"/>
                        <a14:foregroundMark x1="16463" y1="44640" x2="30081" y2="51360"/>
                        <a14:foregroundMark x1="30081" y1="51360" x2="43089" y2="50240"/>
                        <a14:foregroundMark x1="43089" y1="50240" x2="56504" y2="43360"/>
                        <a14:foregroundMark x1="56504" y1="43360" x2="64634" y2="45280"/>
                        <a14:foregroundMark x1="71138" y1="43360" x2="82114" y2="38080"/>
                        <a14:foregroundMark x1="82114" y1="38080" x2="81301" y2="41120"/>
                        <a14:foregroundMark x1="82927" y1="40160" x2="63821" y2="17920"/>
                        <a14:foregroundMark x1="63821" y1="17920" x2="74797" y2="15200"/>
                        <a14:foregroundMark x1="70122" y1="4000" x2="70122" y2="4000"/>
                        <a14:foregroundMark x1="73374" y1="52800" x2="63415" y2="48640"/>
                        <a14:foregroundMark x1="63415" y1="48640" x2="67683" y2="50080"/>
                        <a14:foregroundMark x1="73374" y1="50080" x2="76626" y2="56320"/>
                        <a14:foregroundMark x1="82724" y1="52960" x2="71545" y2="46720"/>
                        <a14:foregroundMark x1="71545" y1="46720" x2="73577" y2="46560"/>
                        <a14:foregroundMark x1="77642" y1="51520" x2="57317" y2="50080"/>
                        <a14:foregroundMark x1="73780" y1="85760" x2="74593" y2="95840"/>
                        <a14:foregroundMark x1="61179" y1="91840" x2="58130" y2="96480"/>
                        <a14:foregroundMark x1="75813" y1="97280" x2="75813" y2="97280"/>
                        <a14:foregroundMark x1="52236" y1="97120" x2="52236" y2="97120"/>
                        <a14:foregroundMark x1="81098" y1="94400" x2="81098" y2="94400"/>
                        <a14:foregroundMark x1="80081" y1="55680" x2="80081" y2="55680"/>
                        <a14:foregroundMark x1="82114" y1="52960" x2="77033" y2="55680"/>
                        <a14:foregroundMark x1="79268" y1="56960" x2="77236" y2="58240"/>
                        <a14:foregroundMark x1="48984" y1="56160" x2="48984" y2="56160"/>
                        <a14:foregroundMark x1="12195" y1="53280" x2="9756" y2="53120"/>
                        <a14:foregroundMark x1="73171" y1="5280" x2="73171" y2="5280"/>
                        <a14:foregroundMark x1="66667" y1="3200" x2="66667" y2="3200"/>
                        <a14:foregroundMark x1="82114" y1="56320" x2="82114" y2="56320"/>
                        <a14:foregroundMark x1="79675" y1="56960" x2="80488" y2="56800"/>
                        <a14:backgroundMark x1="54268" y1="70400" x2="54268" y2="7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650" y="13572915"/>
            <a:ext cx="4056701" cy="5153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2273EC-D9EA-C476-7CD5-D06F454E0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9" y="7421118"/>
            <a:ext cx="2792553" cy="55721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6A4ACD-8E20-A323-BEDD-F6D4809EA0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975" y="492125"/>
            <a:ext cx="3702050" cy="37020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477D0E-F594-D760-D190-82BCB297E617}"/>
              </a:ext>
            </a:extLst>
          </p:cNvPr>
          <p:cNvSpPr txBox="1"/>
          <p:nvPr/>
        </p:nvSpPr>
        <p:spPr>
          <a:xfrm>
            <a:off x="4383736" y="4361839"/>
            <a:ext cx="3424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SDG Goal-2 : Zero Hunger</a:t>
            </a:r>
          </a:p>
        </p:txBody>
      </p:sp>
    </p:spTree>
    <p:extLst>
      <p:ext uri="{BB962C8B-B14F-4D97-AF65-F5344CB8AC3E}">
        <p14:creationId xmlns:p14="http://schemas.microsoft.com/office/powerpoint/2010/main" val="3506022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11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Hanif Ibrahim</dc:creator>
  <cp:lastModifiedBy>Hanif Ibrahim</cp:lastModifiedBy>
  <cp:revision>14</cp:revision>
  <dcterms:created xsi:type="dcterms:W3CDTF">2024-02-22T10:17:11Z</dcterms:created>
  <dcterms:modified xsi:type="dcterms:W3CDTF">2024-02-22T19:47:03Z</dcterms:modified>
</cp:coreProperties>
</file>