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80" r:id="rId2"/>
    <p:sldId id="277" r:id="rId3"/>
  </p:sldIdLst>
  <p:sldSz cx="9144000" cy="6858000" type="screen4x3"/>
  <p:notesSz cx="9144000" cy="6858000"/>
  <p:embeddedFontLst>
    <p:embeddedFont>
      <p:font typeface="AIMEAP+NanumSquare Regular" panose="020B0600000101010101" charset="-127"/>
      <p:regular r:id="rId5"/>
    </p:embeddedFont>
    <p:embeddedFont>
      <p:font typeface="WGVCDD+NanumSquare Regular" panose="020B0600000101010101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C54E-FDC8-4ECA-8190-C86F89A58829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18D5-D44B-4FD2-B609-160800671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6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45691-088B-44BB-9C3A-CF2D46D5B3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2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45691-088B-44BB-9C3A-CF2D46D5B3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8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804" y="219582"/>
            <a:ext cx="2941036" cy="26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8"/>
              </a:lnSpc>
            </a:pPr>
            <a:r>
              <a:rPr sz="2000" spc="11" dirty="0">
                <a:latin typeface="WGVCDD+NanumSquare Regular"/>
                <a:cs typeface="WGVCDD+NanumSquare Regular"/>
              </a:rPr>
              <a:t>0</a:t>
            </a:r>
            <a:r>
              <a:rPr lang="en-US" altLang="ko-KR" sz="2000" spc="11" dirty="0">
                <a:latin typeface="WGVCDD+NanumSquare Regular"/>
                <a:cs typeface="WGVCDD+NanumSquare Regular"/>
              </a:rPr>
              <a:t>2 </a:t>
            </a:r>
            <a:r>
              <a:rPr lang="en-US" altLang="ko-KR" sz="2000" spc="11" dirty="0">
                <a:latin typeface="+mj-ea"/>
                <a:ea typeface="+mj-ea"/>
                <a:cs typeface="WGVCDD+NanumSquare Regular"/>
              </a:rPr>
              <a:t> </a:t>
            </a:r>
            <a:r>
              <a:rPr lang="ko-KR" altLang="en-US" sz="2000" spc="11" dirty="0">
                <a:latin typeface="+mj-ea"/>
                <a:ea typeface="+mj-ea"/>
                <a:cs typeface="WGVCDD+NanumSquare Regular"/>
              </a:rPr>
              <a:t> 프로젝트 분석</a:t>
            </a:r>
            <a:r>
              <a:rPr lang="en-US" altLang="ko-KR" sz="2000" spc="2353" dirty="0">
                <a:latin typeface="WGVCDD+NanumSquare Regular"/>
                <a:cs typeface="WGVCDD+NanumSquare Regular"/>
              </a:rPr>
              <a:t> </a:t>
            </a:r>
            <a:endParaRPr sz="2000" dirty="0">
              <a:latin typeface="AIMEAP+NanumSquare Regular"/>
              <a:cs typeface="AIMEAP+NanumSquare Regular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277215-DFFE-FECD-8148-498C66FA921D}"/>
              </a:ext>
            </a:extLst>
          </p:cNvPr>
          <p:cNvSpPr txBox="1"/>
          <p:nvPr/>
        </p:nvSpPr>
        <p:spPr>
          <a:xfrm>
            <a:off x="364273" y="6164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01-1) </a:t>
            </a:r>
            <a:r>
              <a:rPr lang="ko-KR" altLang="en-US" dirty="0"/>
              <a:t>프로젝트 기능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A2A9B-8161-A288-28F0-7D15F50F2497}"/>
              </a:ext>
            </a:extLst>
          </p:cNvPr>
          <p:cNvSpPr/>
          <p:nvPr/>
        </p:nvSpPr>
        <p:spPr>
          <a:xfrm>
            <a:off x="3233286" y="154523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login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35BD57-AFA1-9674-32BE-FFB624C484FF}"/>
              </a:ext>
            </a:extLst>
          </p:cNvPr>
          <p:cNvSpPr/>
          <p:nvPr/>
        </p:nvSpPr>
        <p:spPr>
          <a:xfrm>
            <a:off x="467543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도서현황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A246EF-7962-3611-E1E4-FF5FD9543329}"/>
              </a:ext>
            </a:extLst>
          </p:cNvPr>
          <p:cNvSpPr/>
          <p:nvPr/>
        </p:nvSpPr>
        <p:spPr>
          <a:xfrm>
            <a:off x="2153166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대여</a:t>
            </a:r>
            <a:r>
              <a:rPr lang="en-US" altLang="ko-KR" sz="1200" dirty="0"/>
              <a:t>/</a:t>
            </a:r>
            <a:r>
              <a:rPr lang="ko-KR" altLang="en-US" sz="1200" dirty="0"/>
              <a:t>반납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B3019C-791B-BAE9-3F73-DCF39454C643}"/>
              </a:ext>
            </a:extLst>
          </p:cNvPr>
          <p:cNvSpPr/>
          <p:nvPr/>
        </p:nvSpPr>
        <p:spPr>
          <a:xfrm>
            <a:off x="5796136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8B5F5B-91CB-D331-DA45-FE51AB917552}"/>
              </a:ext>
            </a:extLst>
          </p:cNvPr>
          <p:cNvSpPr/>
          <p:nvPr/>
        </p:nvSpPr>
        <p:spPr>
          <a:xfrm>
            <a:off x="1115615" y="3011033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도서정보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2FBCB5-B03D-FDCB-9845-9A6DB3CEED38}"/>
              </a:ext>
            </a:extLst>
          </p:cNvPr>
          <p:cNvSpPr/>
          <p:nvPr/>
        </p:nvSpPr>
        <p:spPr>
          <a:xfrm>
            <a:off x="1115615" y="378904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도서등록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0B1B57-7F74-84C2-911A-CA8A227A587B}"/>
              </a:ext>
            </a:extLst>
          </p:cNvPr>
          <p:cNvSpPr/>
          <p:nvPr/>
        </p:nvSpPr>
        <p:spPr>
          <a:xfrm>
            <a:off x="1115615" y="458112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A6E513-0F49-9492-832A-D98E3C4D6111}"/>
              </a:ext>
            </a:extLst>
          </p:cNvPr>
          <p:cNvSpPr/>
          <p:nvPr/>
        </p:nvSpPr>
        <p:spPr>
          <a:xfrm>
            <a:off x="2748085" y="304000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도서대여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39DA17-DA0E-B6FB-FC48-ED37E17E6838}"/>
              </a:ext>
            </a:extLst>
          </p:cNvPr>
          <p:cNvSpPr/>
          <p:nvPr/>
        </p:nvSpPr>
        <p:spPr>
          <a:xfrm>
            <a:off x="3324149" y="393305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도서예약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ED0D9C-5AE4-343F-F7CB-029A9D8D8F6F}"/>
              </a:ext>
            </a:extLst>
          </p:cNvPr>
          <p:cNvSpPr/>
          <p:nvPr/>
        </p:nvSpPr>
        <p:spPr>
          <a:xfrm>
            <a:off x="2748085" y="4869160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도서반납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585788-B77A-F7C8-FAA9-7EFA0CFF3343}"/>
              </a:ext>
            </a:extLst>
          </p:cNvPr>
          <p:cNvSpPr/>
          <p:nvPr/>
        </p:nvSpPr>
        <p:spPr>
          <a:xfrm>
            <a:off x="6732240" y="4293096"/>
            <a:ext cx="2131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 도서 상위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위에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70EDA4-3EF8-8B9C-715E-5D5C0BC4C7DF}"/>
              </a:ext>
            </a:extLst>
          </p:cNvPr>
          <p:cNvSpPr/>
          <p:nvPr/>
        </p:nvSpPr>
        <p:spPr>
          <a:xfrm>
            <a:off x="6732240" y="4653136"/>
            <a:ext cx="2131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대출자 상위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위에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1A1675-7A13-CAA0-C559-3F44ADF025F3}"/>
              </a:ext>
            </a:extLst>
          </p:cNvPr>
          <p:cNvSpPr/>
          <p:nvPr/>
        </p:nvSpPr>
        <p:spPr>
          <a:xfrm>
            <a:off x="6732240" y="5023439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대출기간이 가장 짧은 도서에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53586D-00D7-E1B7-71EC-1006867F0A6C}"/>
              </a:ext>
            </a:extLst>
          </p:cNvPr>
          <p:cNvSpPr/>
          <p:nvPr/>
        </p:nvSpPr>
        <p:spPr>
          <a:xfrm>
            <a:off x="6732240" y="5508617"/>
            <a:ext cx="2131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대출반납이 가장 빠른 학생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CD7F8F-83A5-0A9F-9B45-3B4857B520A3}"/>
              </a:ext>
            </a:extLst>
          </p:cNvPr>
          <p:cNvSpPr/>
          <p:nvPr/>
        </p:nvSpPr>
        <p:spPr>
          <a:xfrm>
            <a:off x="6732240" y="5839517"/>
            <a:ext cx="2131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대출을 가장 많이 하는 학과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79E799-5D74-BA79-F817-910647A1D419}"/>
              </a:ext>
            </a:extLst>
          </p:cNvPr>
          <p:cNvSpPr/>
          <p:nvPr/>
        </p:nvSpPr>
        <p:spPr>
          <a:xfrm>
            <a:off x="6732240" y="6165304"/>
            <a:ext cx="21310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대출반납이 가장 늦은 학과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2173993-BB13-7709-0DA3-817308A46BA0}"/>
              </a:ext>
            </a:extLst>
          </p:cNvPr>
          <p:cNvCxnSpPr>
            <a:stCxn id="4" idx="2"/>
            <a:endCxn id="44" idx="0"/>
          </p:cNvCxnSpPr>
          <p:nvPr/>
        </p:nvCxnSpPr>
        <p:spPr>
          <a:xfrm rot="5400000">
            <a:off x="2102443" y="774435"/>
            <a:ext cx="360040" cy="2765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3D3326A-7A11-F30F-58DF-CE611A38FF38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16200000" flipH="1">
            <a:off x="4766739" y="875881"/>
            <a:ext cx="360040" cy="2562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3C0547-26B9-5EB2-FB6E-61C28D22CD12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rot="5400000">
            <a:off x="2945254" y="1617246"/>
            <a:ext cx="360040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B868F03-DD6E-C14A-749E-B88A62ED417C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3989370" y="1653250"/>
            <a:ext cx="360040" cy="1008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2AA5B0A-FEFC-BA75-98DC-9A3DEC09C3C8}"/>
              </a:ext>
            </a:extLst>
          </p:cNvPr>
          <p:cNvCxnSpPr>
            <a:stCxn id="44" idx="2"/>
            <a:endCxn id="55" idx="1"/>
          </p:cNvCxnSpPr>
          <p:nvPr/>
        </p:nvCxnSpPr>
        <p:spPr>
          <a:xfrm rot="16200000" flipH="1">
            <a:off x="778762" y="2890203"/>
            <a:ext cx="457683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9ED42E8-2D51-D502-393A-59EA3910290B}"/>
              </a:ext>
            </a:extLst>
          </p:cNvPr>
          <p:cNvCxnSpPr>
            <a:stCxn id="44" idx="2"/>
            <a:endCxn id="59" idx="1"/>
          </p:cNvCxnSpPr>
          <p:nvPr/>
        </p:nvCxnSpPr>
        <p:spPr>
          <a:xfrm rot="16200000" flipH="1">
            <a:off x="389758" y="3279207"/>
            <a:ext cx="1235690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EE21F4C-2F52-9AE6-F77B-BD6BC1C8D081}"/>
              </a:ext>
            </a:extLst>
          </p:cNvPr>
          <p:cNvCxnSpPr>
            <a:stCxn id="44" idx="2"/>
            <a:endCxn id="60" idx="1"/>
          </p:cNvCxnSpPr>
          <p:nvPr/>
        </p:nvCxnSpPr>
        <p:spPr>
          <a:xfrm rot="16200000" flipH="1">
            <a:off x="-6286" y="3675251"/>
            <a:ext cx="2027778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AE2857F-0082-1FBD-E6C7-E02FD070A4AF}"/>
              </a:ext>
            </a:extLst>
          </p:cNvPr>
          <p:cNvCxnSpPr>
            <a:stCxn id="52" idx="2"/>
            <a:endCxn id="62" idx="1"/>
          </p:cNvCxnSpPr>
          <p:nvPr/>
        </p:nvCxnSpPr>
        <p:spPr>
          <a:xfrm rot="16200000" flipH="1">
            <a:off x="2423322" y="2931265"/>
            <a:ext cx="486655" cy="1628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40E253-A3ED-6214-2DF8-536CD9787A90}"/>
              </a:ext>
            </a:extLst>
          </p:cNvPr>
          <p:cNvSpPr/>
          <p:nvPr/>
        </p:nvSpPr>
        <p:spPr>
          <a:xfrm>
            <a:off x="4241398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1137-3F53-A312-E301-284781227A5B}"/>
              </a:ext>
            </a:extLst>
          </p:cNvPr>
          <p:cNvSpPr/>
          <p:nvPr/>
        </p:nvSpPr>
        <p:spPr>
          <a:xfrm>
            <a:off x="1115615" y="537321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대출현황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F76DD5-B580-ACFD-57D7-C43F9F939BF4}"/>
              </a:ext>
            </a:extLst>
          </p:cNvPr>
          <p:cNvSpPr/>
          <p:nvPr/>
        </p:nvSpPr>
        <p:spPr>
          <a:xfrm>
            <a:off x="4860032" y="299695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회원현황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EB74B-03D2-2706-5D93-A8C8F6FC4B04}"/>
              </a:ext>
            </a:extLst>
          </p:cNvPr>
          <p:cNvSpPr/>
          <p:nvPr/>
        </p:nvSpPr>
        <p:spPr>
          <a:xfrm>
            <a:off x="4860032" y="382668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97157C-95E2-BA78-B7F8-457E72F359CE}"/>
              </a:ext>
            </a:extLst>
          </p:cNvPr>
          <p:cNvSpPr/>
          <p:nvPr/>
        </p:nvSpPr>
        <p:spPr>
          <a:xfrm>
            <a:off x="6710370" y="2884129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환경설정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F8FCED3-B14F-E8BB-E146-B6F50C6A0B36}"/>
              </a:ext>
            </a:extLst>
          </p:cNvPr>
          <p:cNvCxnSpPr>
            <a:stCxn id="44" idx="2"/>
            <a:endCxn id="23" idx="1"/>
          </p:cNvCxnSpPr>
          <p:nvPr/>
        </p:nvCxnSpPr>
        <p:spPr>
          <a:xfrm rot="16200000" flipH="1">
            <a:off x="-402330" y="4071295"/>
            <a:ext cx="2819866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3AE2154-82CF-D907-A6E4-A929D0DD9F97}"/>
              </a:ext>
            </a:extLst>
          </p:cNvPr>
          <p:cNvCxnSpPr>
            <a:cxnSpLocks/>
            <a:stCxn id="62" idx="2"/>
            <a:endCxn id="67" idx="1"/>
          </p:cNvCxnSpPr>
          <p:nvPr/>
        </p:nvCxnSpPr>
        <p:spPr>
          <a:xfrm rot="16200000" flipH="1">
            <a:off x="2913628" y="3738558"/>
            <a:ext cx="677027" cy="14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4B97C05-3320-E2FE-0304-5B78972A35A3}"/>
              </a:ext>
            </a:extLst>
          </p:cNvPr>
          <p:cNvCxnSpPr>
            <a:stCxn id="52" idx="2"/>
            <a:endCxn id="68" idx="1"/>
          </p:cNvCxnSpPr>
          <p:nvPr/>
        </p:nvCxnSpPr>
        <p:spPr>
          <a:xfrm rot="16200000" flipH="1">
            <a:off x="1508744" y="3845843"/>
            <a:ext cx="2315810" cy="1628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88F0492-8D15-2207-DA29-C3E568D31AA6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4544938" y="2897882"/>
            <a:ext cx="443602" cy="186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D04CC2E-3557-24D5-CCB7-AD85BAE4E5A7}"/>
              </a:ext>
            </a:extLst>
          </p:cNvPr>
          <p:cNvCxnSpPr>
            <a:stCxn id="18" idx="2"/>
            <a:endCxn id="30" idx="1"/>
          </p:cNvCxnSpPr>
          <p:nvPr/>
        </p:nvCxnSpPr>
        <p:spPr>
          <a:xfrm rot="16200000" flipH="1">
            <a:off x="4130072" y="3312748"/>
            <a:ext cx="1273334" cy="186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5AE31BF-BABC-7FF6-0F0B-8D8939E33092}"/>
              </a:ext>
            </a:extLst>
          </p:cNvPr>
          <p:cNvCxnSpPr>
            <a:cxnSpLocks/>
            <a:stCxn id="54" idx="2"/>
            <a:endCxn id="34" idx="1"/>
          </p:cNvCxnSpPr>
          <p:nvPr/>
        </p:nvCxnSpPr>
        <p:spPr>
          <a:xfrm rot="16200000" flipH="1">
            <a:off x="6303888" y="2693670"/>
            <a:ext cx="330779" cy="4821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DC25D5-C19D-10B0-917F-61AB2C88D93E}"/>
              </a:ext>
            </a:extLst>
          </p:cNvPr>
          <p:cNvCxnSpPr>
            <a:cxnSpLocks/>
            <a:stCxn id="54" idx="2"/>
            <a:endCxn id="70" idx="1"/>
          </p:cNvCxnSpPr>
          <p:nvPr/>
        </p:nvCxnSpPr>
        <p:spPr>
          <a:xfrm rot="16200000" flipH="1">
            <a:off x="5646343" y="3351215"/>
            <a:ext cx="1667738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2F382A2-AB03-BBE1-5B88-D69F93A3941F}"/>
              </a:ext>
            </a:extLst>
          </p:cNvPr>
          <p:cNvCxnSpPr>
            <a:cxnSpLocks/>
            <a:stCxn id="54" idx="2"/>
            <a:endCxn id="71" idx="1"/>
          </p:cNvCxnSpPr>
          <p:nvPr/>
        </p:nvCxnSpPr>
        <p:spPr>
          <a:xfrm rot="16200000" flipH="1">
            <a:off x="5466323" y="3531235"/>
            <a:ext cx="2027778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1EC6F77-92F6-47B4-0762-851A600DAA48}"/>
              </a:ext>
            </a:extLst>
          </p:cNvPr>
          <p:cNvCxnSpPr>
            <a:cxnSpLocks/>
            <a:stCxn id="54" idx="2"/>
            <a:endCxn id="72" idx="1"/>
          </p:cNvCxnSpPr>
          <p:nvPr/>
        </p:nvCxnSpPr>
        <p:spPr>
          <a:xfrm rot="16200000" flipH="1">
            <a:off x="5245168" y="3752390"/>
            <a:ext cx="2470089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E65CC9-16ED-D492-4C54-D5C5F387255F}"/>
              </a:ext>
            </a:extLst>
          </p:cNvPr>
          <p:cNvCxnSpPr>
            <a:cxnSpLocks/>
            <a:stCxn id="54" idx="2"/>
            <a:endCxn id="73" idx="1"/>
          </p:cNvCxnSpPr>
          <p:nvPr/>
        </p:nvCxnSpPr>
        <p:spPr>
          <a:xfrm rot="16200000" flipH="1">
            <a:off x="5038583" y="3958975"/>
            <a:ext cx="2883259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2CABE37-592C-8932-AE5A-5CF0FC474794}"/>
              </a:ext>
            </a:extLst>
          </p:cNvPr>
          <p:cNvCxnSpPr>
            <a:cxnSpLocks/>
            <a:stCxn id="54" idx="2"/>
            <a:endCxn id="74" idx="1"/>
          </p:cNvCxnSpPr>
          <p:nvPr/>
        </p:nvCxnSpPr>
        <p:spPr>
          <a:xfrm rot="16200000" flipH="1">
            <a:off x="4873133" y="4124425"/>
            <a:ext cx="3214159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3DB30C3-284B-409D-EE3E-436C98EA2EEC}"/>
              </a:ext>
            </a:extLst>
          </p:cNvPr>
          <p:cNvCxnSpPr>
            <a:cxnSpLocks/>
            <a:stCxn id="54" idx="2"/>
            <a:endCxn id="75" idx="1"/>
          </p:cNvCxnSpPr>
          <p:nvPr/>
        </p:nvCxnSpPr>
        <p:spPr>
          <a:xfrm rot="16200000" flipH="1">
            <a:off x="4710239" y="4287319"/>
            <a:ext cx="3539946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72A144-A347-153C-F48E-CD4064E6B531}"/>
              </a:ext>
            </a:extLst>
          </p:cNvPr>
          <p:cNvSpPr/>
          <p:nvPr/>
        </p:nvSpPr>
        <p:spPr>
          <a:xfrm>
            <a:off x="3233286" y="9853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Library</a:t>
            </a:r>
          </a:p>
          <a:p>
            <a:pPr algn="ctr"/>
            <a:r>
              <a:rPr lang="en-US" altLang="ko-KR" sz="1200" dirty="0"/>
              <a:t>Service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35686-7AB2-1B5B-31CD-BBD745CB639D}"/>
              </a:ext>
            </a:extLst>
          </p:cNvPr>
          <p:cNvSpPr txBox="1"/>
          <p:nvPr/>
        </p:nvSpPr>
        <p:spPr>
          <a:xfrm>
            <a:off x="4065719" y="1534263"/>
            <a:ext cx="7793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-pw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Login</a:t>
            </a:r>
            <a:r>
              <a:rPr lang="ko-KR" altLang="en-US" sz="1100" b="1" dirty="0">
                <a:solidFill>
                  <a:srgbClr val="00B050"/>
                </a:solidFill>
              </a:rPr>
              <a:t>버튼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63C2D-C3E7-7D4E-7549-6C72280F1757}"/>
              </a:ext>
            </a:extLst>
          </p:cNvPr>
          <p:cNvSpPr txBox="1"/>
          <p:nvPr/>
        </p:nvSpPr>
        <p:spPr>
          <a:xfrm>
            <a:off x="1021144" y="3422358"/>
            <a:ext cx="1215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출력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도서리스트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6C4BE-01EF-CD3F-2CF2-16A0AFF3E6B8}"/>
              </a:ext>
            </a:extLst>
          </p:cNvPr>
          <p:cNvSpPr txBox="1"/>
          <p:nvPr/>
        </p:nvSpPr>
        <p:spPr>
          <a:xfrm>
            <a:off x="1021144" y="4213735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도서정보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AF132-0063-13B8-D4B1-7DA02A2E2A64}"/>
              </a:ext>
            </a:extLst>
          </p:cNvPr>
          <p:cNvSpPr txBox="1"/>
          <p:nvPr/>
        </p:nvSpPr>
        <p:spPr>
          <a:xfrm>
            <a:off x="1021144" y="5012336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도서정보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5AC9B-2AD9-9C9E-DA57-D9F289D1C246}"/>
              </a:ext>
            </a:extLst>
          </p:cNvPr>
          <p:cNvSpPr txBox="1"/>
          <p:nvPr/>
        </p:nvSpPr>
        <p:spPr>
          <a:xfrm>
            <a:off x="1021144" y="5810937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출력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대출정보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90862-C183-327E-6A20-288912CCB9E0}"/>
              </a:ext>
            </a:extLst>
          </p:cNvPr>
          <p:cNvSpPr txBox="1"/>
          <p:nvPr/>
        </p:nvSpPr>
        <p:spPr>
          <a:xfrm>
            <a:off x="2678971" y="3470647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학번</a:t>
            </a:r>
            <a:r>
              <a:rPr lang="en-US" altLang="ko-KR" sz="1100" b="1" dirty="0">
                <a:solidFill>
                  <a:srgbClr val="00B050"/>
                </a:solidFill>
              </a:rPr>
              <a:t>,</a:t>
            </a:r>
            <a:r>
              <a:rPr lang="ko-KR" altLang="en-US" sz="1100" b="1" dirty="0">
                <a:solidFill>
                  <a:srgbClr val="00B050"/>
                </a:solidFill>
              </a:rPr>
              <a:t>도서번호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2C73C-7E61-9CF6-CDA8-56EC4D89F471}"/>
              </a:ext>
            </a:extLst>
          </p:cNvPr>
          <p:cNvSpPr txBox="1"/>
          <p:nvPr/>
        </p:nvSpPr>
        <p:spPr>
          <a:xfrm>
            <a:off x="3180133" y="4365104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-Y/N(</a:t>
            </a:r>
            <a:r>
              <a:rPr lang="ko-KR" altLang="en-US" sz="1100" b="1" dirty="0">
                <a:solidFill>
                  <a:srgbClr val="00B050"/>
                </a:solidFill>
              </a:rPr>
              <a:t>선택</a:t>
            </a:r>
            <a:r>
              <a:rPr lang="en-US" altLang="ko-KR" sz="1100" b="1" dirty="0">
                <a:solidFill>
                  <a:srgbClr val="00B050"/>
                </a:solidFill>
              </a:rPr>
              <a:t>)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CB9941-58D9-F7AC-979B-3C9D73AFDD2E}"/>
              </a:ext>
            </a:extLst>
          </p:cNvPr>
          <p:cNvSpPr txBox="1"/>
          <p:nvPr/>
        </p:nvSpPr>
        <p:spPr>
          <a:xfrm>
            <a:off x="2710617" y="5322980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학번</a:t>
            </a:r>
            <a:r>
              <a:rPr lang="en-US" altLang="ko-KR" sz="1100" b="1" dirty="0">
                <a:solidFill>
                  <a:srgbClr val="00B050"/>
                </a:solidFill>
              </a:rPr>
              <a:t>,</a:t>
            </a:r>
            <a:r>
              <a:rPr lang="ko-KR" altLang="en-US" sz="1100" b="1" dirty="0">
                <a:solidFill>
                  <a:srgbClr val="00B050"/>
                </a:solidFill>
              </a:rPr>
              <a:t>도서번호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85427-3938-772E-5C65-E1BD9EB196F4}"/>
              </a:ext>
            </a:extLst>
          </p:cNvPr>
          <p:cNvSpPr txBox="1"/>
          <p:nvPr/>
        </p:nvSpPr>
        <p:spPr>
          <a:xfrm>
            <a:off x="4790918" y="3406207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출력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회원정보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E4872-E408-C73F-1011-2059620C23A7}"/>
              </a:ext>
            </a:extLst>
          </p:cNvPr>
          <p:cNvSpPr txBox="1"/>
          <p:nvPr/>
        </p:nvSpPr>
        <p:spPr>
          <a:xfrm>
            <a:off x="4790918" y="4247510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회원정보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207AFE-6647-444B-393C-B971793BDB0D}"/>
              </a:ext>
            </a:extLst>
          </p:cNvPr>
          <p:cNvSpPr/>
          <p:nvPr/>
        </p:nvSpPr>
        <p:spPr>
          <a:xfrm>
            <a:off x="4860032" y="472514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정보수정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F8F80C5-57A6-CC8D-9E01-76768D4512E9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3680842" y="3761978"/>
            <a:ext cx="2171794" cy="186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1C4439-0237-7781-A756-B9366215ABF5}"/>
              </a:ext>
            </a:extLst>
          </p:cNvPr>
          <p:cNvSpPr txBox="1"/>
          <p:nvPr/>
        </p:nvSpPr>
        <p:spPr>
          <a:xfrm>
            <a:off x="4790918" y="5146347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B050"/>
                </a:solidFill>
              </a:rPr>
              <a:t>입력</a:t>
            </a:r>
            <a:r>
              <a:rPr lang="en-US" altLang="ko-KR" sz="1100" b="1" dirty="0">
                <a:solidFill>
                  <a:srgbClr val="00B050"/>
                </a:solidFill>
              </a:rPr>
              <a:t>-</a:t>
            </a:r>
            <a:r>
              <a:rPr lang="ko-KR" altLang="en-US" sz="1100" b="1" dirty="0">
                <a:solidFill>
                  <a:srgbClr val="00B050"/>
                </a:solidFill>
              </a:rPr>
              <a:t>회원정보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8B34E19-4CBF-ED72-9410-1C7C520C69E7}"/>
              </a:ext>
            </a:extLst>
          </p:cNvPr>
          <p:cNvSpPr/>
          <p:nvPr/>
        </p:nvSpPr>
        <p:spPr>
          <a:xfrm>
            <a:off x="7340911" y="3766149"/>
            <a:ext cx="1191530" cy="32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비밀번호변경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422976C-67D3-EFE3-B1EB-B90BF5F3DED9}"/>
              </a:ext>
            </a:extLst>
          </p:cNvPr>
          <p:cNvSpPr/>
          <p:nvPr/>
        </p:nvSpPr>
        <p:spPr>
          <a:xfrm>
            <a:off x="7340911" y="3372028"/>
            <a:ext cx="1191530" cy="322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대출설정변경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B8C450CD-942C-F476-F3CB-FAA0D5786947}"/>
              </a:ext>
            </a:extLst>
          </p:cNvPr>
          <p:cNvCxnSpPr>
            <a:stCxn id="34" idx="2"/>
            <a:endCxn id="64" idx="1"/>
          </p:cNvCxnSpPr>
          <p:nvPr/>
        </p:nvCxnSpPr>
        <p:spPr>
          <a:xfrm rot="16200000" flipH="1">
            <a:off x="7133210" y="3325384"/>
            <a:ext cx="216908" cy="1984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7AE6C061-766A-2015-5B91-FA6833156F10}"/>
              </a:ext>
            </a:extLst>
          </p:cNvPr>
          <p:cNvCxnSpPr>
            <a:stCxn id="34" idx="2"/>
            <a:endCxn id="63" idx="1"/>
          </p:cNvCxnSpPr>
          <p:nvPr/>
        </p:nvCxnSpPr>
        <p:spPr>
          <a:xfrm rot="16200000" flipH="1">
            <a:off x="6936150" y="3522444"/>
            <a:ext cx="611029" cy="1984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3ECCE7B-80AC-73D3-0F09-97BBCD3A64F8}"/>
              </a:ext>
            </a:extLst>
          </p:cNvPr>
          <p:cNvSpPr txBox="1"/>
          <p:nvPr/>
        </p:nvSpPr>
        <p:spPr>
          <a:xfrm>
            <a:off x="7558380" y="2874259"/>
            <a:ext cx="15856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00B050"/>
                </a:solidFill>
              </a:rPr>
              <a:t>대출기간</a:t>
            </a:r>
            <a:r>
              <a:rPr lang="en-US" altLang="ko-KR" sz="700" dirty="0">
                <a:solidFill>
                  <a:srgbClr val="00B050"/>
                </a:solidFill>
              </a:rPr>
              <a:t>, </a:t>
            </a:r>
            <a:r>
              <a:rPr lang="ko-KR" altLang="en-US" sz="700" dirty="0" err="1">
                <a:solidFill>
                  <a:srgbClr val="00B050"/>
                </a:solidFill>
              </a:rPr>
              <a:t>대출가능권수</a:t>
            </a:r>
            <a:r>
              <a:rPr lang="en-US" altLang="ko-KR" sz="700" dirty="0">
                <a:solidFill>
                  <a:srgbClr val="00B050"/>
                </a:solidFill>
              </a:rPr>
              <a:t>, </a:t>
            </a:r>
          </a:p>
          <a:p>
            <a:r>
              <a:rPr lang="ko-KR" altLang="en-US" sz="700" dirty="0">
                <a:solidFill>
                  <a:srgbClr val="00B050"/>
                </a:solidFill>
              </a:rPr>
              <a:t>학생당 </a:t>
            </a:r>
            <a:r>
              <a:rPr lang="ko-KR" altLang="en-US" sz="700" dirty="0" err="1">
                <a:solidFill>
                  <a:srgbClr val="00B050"/>
                </a:solidFill>
              </a:rPr>
              <a:t>예약권수</a:t>
            </a:r>
            <a:r>
              <a:rPr lang="en-US" altLang="ko-KR" sz="700" dirty="0">
                <a:solidFill>
                  <a:srgbClr val="00B050"/>
                </a:solidFill>
              </a:rPr>
              <a:t>, </a:t>
            </a:r>
            <a:r>
              <a:rPr lang="ko-KR" altLang="en-US" sz="700" dirty="0">
                <a:solidFill>
                  <a:srgbClr val="00B050"/>
                </a:solidFill>
              </a:rPr>
              <a:t>도서당 예약인원</a:t>
            </a:r>
            <a:endParaRPr lang="en-US" altLang="ko-KR" sz="700" dirty="0">
              <a:solidFill>
                <a:srgbClr val="00B050"/>
              </a:solidFill>
            </a:endParaRPr>
          </a:p>
          <a:p>
            <a:r>
              <a:rPr lang="ko-KR" altLang="en-US" sz="700" dirty="0">
                <a:solidFill>
                  <a:srgbClr val="00B050"/>
                </a:solidFill>
              </a:rPr>
              <a:t>설정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3CF76E2-41A2-D65F-393A-DE6989758ED3}"/>
              </a:ext>
            </a:extLst>
          </p:cNvPr>
          <p:cNvSpPr txBox="1"/>
          <p:nvPr/>
        </p:nvSpPr>
        <p:spPr>
          <a:xfrm>
            <a:off x="6892338" y="3949025"/>
            <a:ext cx="15856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00B050"/>
                </a:solidFill>
              </a:rPr>
              <a:t>PW</a:t>
            </a:r>
            <a:r>
              <a:rPr lang="ko-KR" altLang="en-US" sz="700" dirty="0">
                <a:solidFill>
                  <a:srgbClr val="00B050"/>
                </a:solidFill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9818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804" y="219582"/>
            <a:ext cx="2941036" cy="26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8"/>
              </a:lnSpc>
            </a:pPr>
            <a:r>
              <a:rPr sz="2000" spc="11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0</a:t>
            </a:r>
            <a:r>
              <a:rPr lang="en-US" altLang="ko-KR" sz="2000" spc="11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2 </a:t>
            </a:r>
            <a:r>
              <a:rPr lang="en-US" altLang="ko-KR" sz="2000" spc="11" dirty="0">
                <a:solidFill>
                  <a:srgbClr val="2E3F4F"/>
                </a:solidFill>
                <a:latin typeface="+mj-ea"/>
                <a:ea typeface="+mj-ea"/>
                <a:cs typeface="WGVCDD+NanumSquare Regular"/>
              </a:rPr>
              <a:t> </a:t>
            </a:r>
            <a:r>
              <a:rPr lang="ko-KR" altLang="en-US" sz="2000" spc="11" dirty="0">
                <a:solidFill>
                  <a:schemeClr val="bg1"/>
                </a:solidFill>
                <a:latin typeface="+mj-ea"/>
                <a:ea typeface="+mj-ea"/>
                <a:cs typeface="WGVCDD+NanumSquare Regular"/>
              </a:rPr>
              <a:t> 프로젝트 분석</a:t>
            </a:r>
            <a:r>
              <a:rPr lang="en-US" altLang="ko-KR" sz="2000" spc="2353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 </a:t>
            </a:r>
            <a:endParaRPr sz="2000" dirty="0">
              <a:solidFill>
                <a:srgbClr val="FFFFFF"/>
              </a:solidFill>
              <a:latin typeface="AIMEAP+NanumSquare Regular"/>
              <a:cs typeface="AIMEAP+NanumSquare Regular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C82D89E-20F6-318D-71E0-7FBEEA3332EF}"/>
              </a:ext>
            </a:extLst>
          </p:cNvPr>
          <p:cNvSpPr/>
          <p:nvPr/>
        </p:nvSpPr>
        <p:spPr>
          <a:xfrm>
            <a:off x="7602300" y="2916482"/>
            <a:ext cx="1290180" cy="271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24C49-6F26-C10C-AB3D-E21CBBB48E56}"/>
              </a:ext>
            </a:extLst>
          </p:cNvPr>
          <p:cNvSpPr/>
          <p:nvPr/>
        </p:nvSpPr>
        <p:spPr>
          <a:xfrm>
            <a:off x="5410184" y="1666547"/>
            <a:ext cx="1904084" cy="7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ConnectionManager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043B8-E272-F5B4-D060-ECC68C26AFA9}"/>
              </a:ext>
            </a:extLst>
          </p:cNvPr>
          <p:cNvSpPr/>
          <p:nvPr/>
        </p:nvSpPr>
        <p:spPr>
          <a:xfrm>
            <a:off x="5410182" y="2825031"/>
            <a:ext cx="1904086" cy="157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ABE2C-3413-952A-F049-7AD25120FEFC}"/>
              </a:ext>
            </a:extLst>
          </p:cNvPr>
          <p:cNvSpPr/>
          <p:nvPr/>
        </p:nvSpPr>
        <p:spPr>
          <a:xfrm>
            <a:off x="1537082" y="4693627"/>
            <a:ext cx="5777186" cy="94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 VO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76FAA2-6069-8F91-0AA4-8F2A5C01CFE8}"/>
              </a:ext>
            </a:extLst>
          </p:cNvPr>
          <p:cNvSpPr/>
          <p:nvPr/>
        </p:nvSpPr>
        <p:spPr>
          <a:xfrm>
            <a:off x="1537083" y="2825031"/>
            <a:ext cx="808634" cy="157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BFDC5D82-097A-E879-E4B1-2DE8D53CDC7E}"/>
              </a:ext>
            </a:extLst>
          </p:cNvPr>
          <p:cNvSpPr/>
          <p:nvPr/>
        </p:nvSpPr>
        <p:spPr>
          <a:xfrm flipH="1">
            <a:off x="292296" y="4693627"/>
            <a:ext cx="967335" cy="977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85E8B232-E8A0-9176-7CE1-0BE4E615851D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16200000" flipV="1">
            <a:off x="7187168" y="2178805"/>
            <a:ext cx="1187323" cy="933122"/>
          </a:xfrm>
          <a:prstGeom prst="curvedConnector2">
            <a:avLst/>
          </a:prstGeom>
          <a:ln w="285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18BE15F-24B9-8D36-2CB7-F25C13647B3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6168141" y="2630946"/>
            <a:ext cx="388170" cy="1"/>
          </a:xfrm>
          <a:prstGeom prst="curvedConnector3">
            <a:avLst/>
          </a:prstGeom>
          <a:ln w="285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F620BCB-C8A3-A8A3-E961-C98311E2FD35}"/>
              </a:ext>
            </a:extLst>
          </p:cNvPr>
          <p:cNvGraphicFramePr>
            <a:graphicFrameLocks noGrp="1"/>
          </p:cNvGraphicFramePr>
          <p:nvPr/>
        </p:nvGraphicFramePr>
        <p:xfrm>
          <a:off x="7794212" y="3547302"/>
          <a:ext cx="964604" cy="45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1">
                  <a:extLst>
                    <a:ext uri="{9D8B030D-6E8A-4147-A177-3AD203B41FA5}">
                      <a16:colId xmlns:a16="http://schemas.microsoft.com/office/drawing/2014/main" val="1642289522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2464019961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3978854072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3475736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1218334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240543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379465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114477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393986811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2BF57E-CA28-6B73-10C1-9BD23DFCDCF8}"/>
              </a:ext>
            </a:extLst>
          </p:cNvPr>
          <p:cNvSpPr/>
          <p:nvPr/>
        </p:nvSpPr>
        <p:spPr>
          <a:xfrm>
            <a:off x="2627784" y="1666547"/>
            <a:ext cx="2477780" cy="273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Business Logic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E46673C-5757-CD12-7956-DBFD83B8DCF6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rot="5400000" flipH="1" flipV="1">
            <a:off x="616789" y="3773333"/>
            <a:ext cx="1079469" cy="761120"/>
          </a:xfrm>
          <a:prstGeom prst="curved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344EC3D-AE26-7F53-53D3-3A2D98C3263E}"/>
              </a:ext>
            </a:extLst>
          </p:cNvPr>
          <p:cNvCxnSpPr>
            <a:cxnSpLocks/>
          </p:cNvCxnSpPr>
          <p:nvPr/>
        </p:nvCxnSpPr>
        <p:spPr>
          <a:xfrm rot="10800000">
            <a:off x="7226943" y="3735444"/>
            <a:ext cx="640423" cy="343796"/>
          </a:xfrm>
          <a:prstGeom prst="curved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E544D272-B765-FB86-235C-11764E7AF9F5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5105564" y="3034916"/>
            <a:ext cx="393347" cy="646040"/>
          </a:xfrm>
          <a:prstGeom prst="curvedConnector3">
            <a:avLst>
              <a:gd name="adj1" fmla="val 5000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7AF217E-639F-770C-36C1-419C7AB520E2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2345717" y="3141586"/>
            <a:ext cx="414449" cy="472572"/>
          </a:xfrm>
          <a:prstGeom prst="curved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52B01C6-32AA-B182-F1AE-BE8C18830FFF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 flipH="1">
            <a:off x="5049711" y="3090770"/>
            <a:ext cx="1368368" cy="1256661"/>
          </a:xfrm>
          <a:prstGeom prst="curvedConnector4">
            <a:avLst>
              <a:gd name="adj1" fmla="val -64930"/>
              <a:gd name="adj2" fmla="val 8788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F07358-D671-F6F4-BFF1-E5C400B0E23E}"/>
              </a:ext>
            </a:extLst>
          </p:cNvPr>
          <p:cNvSpPr txBox="1"/>
          <p:nvPr/>
        </p:nvSpPr>
        <p:spPr>
          <a:xfrm>
            <a:off x="5855165" y="1968631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Connection</a:t>
            </a:r>
            <a:endParaRPr lang="ko-KR" altLang="en-US" sz="1400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6A048-489B-F5E6-9368-4836EE0C6381}"/>
              </a:ext>
            </a:extLst>
          </p:cNvPr>
          <p:cNvSpPr txBox="1"/>
          <p:nvPr/>
        </p:nvSpPr>
        <p:spPr>
          <a:xfrm>
            <a:off x="5498911" y="3265457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Insert(</a:t>
            </a:r>
            <a:r>
              <a:rPr lang="ko-KR" altLang="en-US" sz="1200" b="1" i="1" dirty="0"/>
              <a:t>대여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  <a:p>
            <a:r>
              <a:rPr lang="en-US" altLang="ko-KR" sz="1200" b="1" i="1" dirty="0"/>
              <a:t>Select(</a:t>
            </a:r>
            <a:r>
              <a:rPr lang="ko-KR" altLang="en-US" sz="1200" b="1" i="1" dirty="0"/>
              <a:t>도서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대출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  <a:p>
            <a:r>
              <a:rPr lang="en-US" altLang="ko-KR" sz="1200" b="1" i="1" dirty="0"/>
              <a:t>Update</a:t>
            </a:r>
          </a:p>
          <a:p>
            <a:r>
              <a:rPr lang="en-US" altLang="ko-KR" sz="1200" b="1" i="1" dirty="0"/>
              <a:t>(</a:t>
            </a:r>
            <a:r>
              <a:rPr lang="ko-KR" altLang="en-US" sz="1200" b="1" i="1" dirty="0"/>
              <a:t>학생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도서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대여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A55FF8-CA65-ED48-F682-A04871C05B20}"/>
              </a:ext>
            </a:extLst>
          </p:cNvPr>
          <p:cNvSpPr txBox="1"/>
          <p:nvPr/>
        </p:nvSpPr>
        <p:spPr>
          <a:xfrm>
            <a:off x="1700013" y="34602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U/I</a:t>
            </a:r>
            <a:endParaRPr lang="ko-KR" altLang="en-US" sz="1400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E2D3E-750C-1FFE-5D94-58B5FA38DB89}"/>
              </a:ext>
            </a:extLst>
          </p:cNvPr>
          <p:cNvSpPr txBox="1"/>
          <p:nvPr/>
        </p:nvSpPr>
        <p:spPr>
          <a:xfrm>
            <a:off x="329871" y="5028477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/>
              <a:t>csvInsert</a:t>
            </a:r>
            <a:endParaRPr lang="ko-KR" altLang="en-US" sz="1400" b="1" i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C1E50E-7D07-FCB5-0AE2-746B02D6BBAA}"/>
              </a:ext>
            </a:extLst>
          </p:cNvPr>
          <p:cNvSpPr/>
          <p:nvPr/>
        </p:nvSpPr>
        <p:spPr>
          <a:xfrm>
            <a:off x="2760166" y="2076210"/>
            <a:ext cx="413127" cy="213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6593D9-8A23-4E0A-5C0B-776428F2BD86}"/>
              </a:ext>
            </a:extLst>
          </p:cNvPr>
          <p:cNvSpPr/>
          <p:nvPr/>
        </p:nvSpPr>
        <p:spPr>
          <a:xfrm>
            <a:off x="3266476" y="207621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BorrowBook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91B7AF-4B3C-56B9-B65A-CC1014530F63}"/>
              </a:ext>
            </a:extLst>
          </p:cNvPr>
          <p:cNvSpPr/>
          <p:nvPr/>
        </p:nvSpPr>
        <p:spPr>
          <a:xfrm>
            <a:off x="3266476" y="244338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ReservationBook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A2ED36-ECB4-3539-D5AA-3C6E20411820}"/>
              </a:ext>
            </a:extLst>
          </p:cNvPr>
          <p:cNvSpPr/>
          <p:nvPr/>
        </p:nvSpPr>
        <p:spPr>
          <a:xfrm>
            <a:off x="3266476" y="281056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ReturnBook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EF9AC7-BF92-BE00-53A6-F6458E7C8EDC}"/>
              </a:ext>
            </a:extLst>
          </p:cNvPr>
          <p:cNvSpPr/>
          <p:nvPr/>
        </p:nvSpPr>
        <p:spPr>
          <a:xfrm>
            <a:off x="3266476" y="317773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InfoBook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3AAFEE-7245-DD7D-4700-DD6E3FAE65FF}"/>
              </a:ext>
            </a:extLst>
          </p:cNvPr>
          <p:cNvSpPr/>
          <p:nvPr/>
        </p:nvSpPr>
        <p:spPr>
          <a:xfrm>
            <a:off x="3266476" y="354491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LibraryService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6AFCA5-5F2E-DB5B-E450-4E838F563284}"/>
              </a:ext>
            </a:extLst>
          </p:cNvPr>
          <p:cNvSpPr/>
          <p:nvPr/>
        </p:nvSpPr>
        <p:spPr>
          <a:xfrm>
            <a:off x="3266476" y="391208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DateTimeService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4D0330-D9EB-8519-EEB2-DD9E7BFA35FB}"/>
              </a:ext>
            </a:extLst>
          </p:cNvPr>
          <p:cNvSpPr/>
          <p:nvPr/>
        </p:nvSpPr>
        <p:spPr>
          <a:xfrm>
            <a:off x="2662855" y="4846532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StudentVO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FD9C34-BC07-1401-F9B4-0F6DE9E0CFA6}"/>
              </a:ext>
            </a:extLst>
          </p:cNvPr>
          <p:cNvSpPr/>
          <p:nvPr/>
        </p:nvSpPr>
        <p:spPr>
          <a:xfrm>
            <a:off x="2662855" y="520285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BookVO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1B897B-C1CB-CAAD-134D-EFF08796B85E}"/>
              </a:ext>
            </a:extLst>
          </p:cNvPr>
          <p:cNvSpPr/>
          <p:nvPr/>
        </p:nvSpPr>
        <p:spPr>
          <a:xfrm>
            <a:off x="4491142" y="520285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ReservationVO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596028-F257-80CB-B000-807235A48C5E}"/>
              </a:ext>
            </a:extLst>
          </p:cNvPr>
          <p:cNvSpPr/>
          <p:nvPr/>
        </p:nvSpPr>
        <p:spPr>
          <a:xfrm>
            <a:off x="4491142" y="484344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LoanVO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4A5475-80CE-F1B0-8807-A97D48F9FEDF}"/>
              </a:ext>
            </a:extLst>
          </p:cNvPr>
          <p:cNvSpPr/>
          <p:nvPr/>
        </p:nvSpPr>
        <p:spPr>
          <a:xfrm>
            <a:off x="7710863" y="4123366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StdTBL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E50AC0-7A9B-B670-EECE-9B7AD8D1774F}"/>
              </a:ext>
            </a:extLst>
          </p:cNvPr>
          <p:cNvSpPr/>
          <p:nvPr/>
        </p:nvSpPr>
        <p:spPr>
          <a:xfrm>
            <a:off x="7710863" y="4464174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BookTBL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0F3F875-1048-780E-5EFE-D362EA3E91EE}"/>
              </a:ext>
            </a:extLst>
          </p:cNvPr>
          <p:cNvSpPr/>
          <p:nvPr/>
        </p:nvSpPr>
        <p:spPr>
          <a:xfrm>
            <a:off x="7710863" y="4804982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LoanTBL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053839-2B76-005D-290A-695D4CB7A000}"/>
              </a:ext>
            </a:extLst>
          </p:cNvPr>
          <p:cNvSpPr/>
          <p:nvPr/>
        </p:nvSpPr>
        <p:spPr>
          <a:xfrm>
            <a:off x="7710863" y="5145789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RsrvTBL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277215-DFFE-FECD-8148-498C66FA921D}"/>
              </a:ext>
            </a:extLst>
          </p:cNvPr>
          <p:cNvSpPr txBox="1"/>
          <p:nvPr/>
        </p:nvSpPr>
        <p:spPr>
          <a:xfrm>
            <a:off x="694288" y="67411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01-1) </a:t>
            </a:r>
            <a:r>
              <a:rPr lang="ko-KR" altLang="en-US" dirty="0"/>
              <a:t>프로젝트 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14667057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185</Words>
  <Application>Microsoft Office PowerPoint</Application>
  <PresentationFormat>화면 슬라이드 쇼(4:3)</PresentationFormat>
  <Paragraphs>101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AIMEAP+NanumSquare Regular</vt:lpstr>
      <vt:lpstr>Consolas</vt:lpstr>
      <vt:lpstr>WGVCDD+NanumSquare Regular</vt:lpstr>
      <vt:lpstr>맑은 고딕</vt:lpstr>
      <vt:lpstr>Calibri</vt:lpstr>
      <vt:lpstr>Theme Office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KKURY KKURY</cp:lastModifiedBy>
  <cp:revision>74</cp:revision>
  <dcterms:modified xsi:type="dcterms:W3CDTF">2022-08-10T06:34:56Z</dcterms:modified>
</cp:coreProperties>
</file>