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DD36F-B35C-4DAB-9BB9-CF30F5F63F6F}" v="29" dt="2020-10-14T03:30:01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27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Umutoni" userId="864371d1d9775a7e" providerId="LiveId" clId="{713DD36F-B35C-4DAB-9BB9-CF30F5F63F6F}"/>
    <pc:docChg chg="custSel modSld">
      <pc:chgData name="Stephanie Umutoni" userId="864371d1d9775a7e" providerId="LiveId" clId="{713DD36F-B35C-4DAB-9BB9-CF30F5F63F6F}" dt="2020-10-14T03:30:40.942" v="338" actId="20577"/>
      <pc:docMkLst>
        <pc:docMk/>
      </pc:docMkLst>
      <pc:sldChg chg="addSp delSp modSp">
        <pc:chgData name="Stephanie Umutoni" userId="864371d1d9775a7e" providerId="LiveId" clId="{713DD36F-B35C-4DAB-9BB9-CF30F5F63F6F}" dt="2020-10-14T03:27:32.120" v="208" actId="1076"/>
        <pc:sldMkLst>
          <pc:docMk/>
          <pc:sldMk cId="0" sldId="257"/>
        </pc:sldMkLst>
        <pc:spChg chg="add mod">
          <ac:chgData name="Stephanie Umutoni" userId="864371d1d9775a7e" providerId="LiveId" clId="{713DD36F-B35C-4DAB-9BB9-CF30F5F63F6F}" dt="2020-10-14T03:27:06.277" v="207" actId="403"/>
          <ac:spMkLst>
            <pc:docMk/>
            <pc:sldMk cId="0" sldId="257"/>
            <ac:spMk id="5" creationId="{FF0AF70E-72A2-405E-B9CC-E86EDDCA4DF5}"/>
          </ac:spMkLst>
        </pc:spChg>
        <pc:spChg chg="add mod">
          <ac:chgData name="Stephanie Umutoni" userId="864371d1d9775a7e" providerId="LiveId" clId="{713DD36F-B35C-4DAB-9BB9-CF30F5F63F6F}" dt="2020-10-14T03:19:21.645" v="96" actId="404"/>
          <ac:spMkLst>
            <pc:docMk/>
            <pc:sldMk cId="0" sldId="257"/>
            <ac:spMk id="48" creationId="{073CF999-14E8-4BD5-A4B4-707D281D5806}"/>
          </ac:spMkLst>
        </pc:spChg>
        <pc:spChg chg="add mod">
          <ac:chgData name="Stephanie Umutoni" userId="864371d1d9775a7e" providerId="LiveId" clId="{713DD36F-B35C-4DAB-9BB9-CF30F5F63F6F}" dt="2020-10-14T03:19:28.214" v="98" actId="404"/>
          <ac:spMkLst>
            <pc:docMk/>
            <pc:sldMk cId="0" sldId="257"/>
            <ac:spMk id="49" creationId="{7A942355-9178-485A-9760-F28D02DD3A28}"/>
          </ac:spMkLst>
        </pc:spChg>
        <pc:spChg chg="add mod">
          <ac:chgData name="Stephanie Umutoni" userId="864371d1d9775a7e" providerId="LiveId" clId="{713DD36F-B35C-4DAB-9BB9-CF30F5F63F6F}" dt="2020-10-14T03:20:19.585" v="111" actId="20577"/>
          <ac:spMkLst>
            <pc:docMk/>
            <pc:sldMk cId="0" sldId="257"/>
            <ac:spMk id="52" creationId="{1E558E54-5C8D-4712-B6CC-48CF2EF77D80}"/>
          </ac:spMkLst>
        </pc:spChg>
        <pc:spChg chg="add mod">
          <ac:chgData name="Stephanie Umutoni" userId="864371d1d9775a7e" providerId="LiveId" clId="{713DD36F-B35C-4DAB-9BB9-CF30F5F63F6F}" dt="2020-10-14T03:20:30.235" v="116" actId="20577"/>
          <ac:spMkLst>
            <pc:docMk/>
            <pc:sldMk cId="0" sldId="257"/>
            <ac:spMk id="53" creationId="{8C50CC33-65AD-464A-B74C-0142549BF6E1}"/>
          </ac:spMkLst>
        </pc:spChg>
        <pc:spChg chg="add mod">
          <ac:chgData name="Stephanie Umutoni" userId="864371d1d9775a7e" providerId="LiveId" clId="{713DD36F-B35C-4DAB-9BB9-CF30F5F63F6F}" dt="2020-10-14T03:27:32.120" v="208" actId="1076"/>
          <ac:spMkLst>
            <pc:docMk/>
            <pc:sldMk cId="0" sldId="257"/>
            <ac:spMk id="61" creationId="{7C672930-1C2F-476A-8161-3AF09E4F4219}"/>
          </ac:spMkLst>
        </pc:spChg>
        <pc:spChg chg="add mod">
          <ac:chgData name="Stephanie Umutoni" userId="864371d1d9775a7e" providerId="LiveId" clId="{713DD36F-B35C-4DAB-9BB9-CF30F5F63F6F}" dt="2020-10-14T03:25:40.048" v="181" actId="20577"/>
          <ac:spMkLst>
            <pc:docMk/>
            <pc:sldMk cId="0" sldId="257"/>
            <ac:spMk id="62" creationId="{E7E10E4C-0C55-448F-94C8-493D14F53526}"/>
          </ac:spMkLst>
        </pc:spChg>
        <pc:spChg chg="add mod">
          <ac:chgData name="Stephanie Umutoni" userId="864371d1d9775a7e" providerId="LiveId" clId="{713DD36F-B35C-4DAB-9BB9-CF30F5F63F6F}" dt="2020-10-14T03:25:53.851" v="187" actId="20577"/>
          <ac:spMkLst>
            <pc:docMk/>
            <pc:sldMk cId="0" sldId="257"/>
            <ac:spMk id="63" creationId="{E2FAB13B-018F-478E-A895-9251E2E0719F}"/>
          </ac:spMkLst>
        </pc:spChg>
        <pc:spChg chg="add del mod">
          <ac:chgData name="Stephanie Umutoni" userId="864371d1d9775a7e" providerId="LiveId" clId="{713DD36F-B35C-4DAB-9BB9-CF30F5F63F6F}" dt="2020-10-14T03:25:57.416" v="188" actId="478"/>
          <ac:spMkLst>
            <pc:docMk/>
            <pc:sldMk cId="0" sldId="257"/>
            <ac:spMk id="64" creationId="{4191BDD5-EF9C-40C4-861F-C724DC60E2AE}"/>
          </ac:spMkLst>
        </pc:spChg>
        <pc:spChg chg="add mod">
          <ac:chgData name="Stephanie Umutoni" userId="864371d1d9775a7e" providerId="LiveId" clId="{713DD36F-B35C-4DAB-9BB9-CF30F5F63F6F}" dt="2020-10-14T03:26:43.391" v="201" actId="1076"/>
          <ac:spMkLst>
            <pc:docMk/>
            <pc:sldMk cId="0" sldId="257"/>
            <ac:spMk id="65" creationId="{873702FC-E1E7-441C-84DC-3FD1E2BB44A3}"/>
          </ac:spMkLst>
        </pc:spChg>
        <pc:spChg chg="add mod">
          <ac:chgData name="Stephanie Umutoni" userId="864371d1d9775a7e" providerId="LiveId" clId="{713DD36F-B35C-4DAB-9BB9-CF30F5F63F6F}" dt="2020-10-14T03:26:26.270" v="194" actId="20577"/>
          <ac:spMkLst>
            <pc:docMk/>
            <pc:sldMk cId="0" sldId="257"/>
            <ac:spMk id="66" creationId="{671A1EBC-367E-4ED1-862E-69B26E21E437}"/>
          </ac:spMkLst>
        </pc:spChg>
        <pc:spChg chg="mod">
          <ac:chgData name="Stephanie Umutoni" userId="864371d1d9775a7e" providerId="LiveId" clId="{713DD36F-B35C-4DAB-9BB9-CF30F5F63F6F}" dt="2020-10-14T03:11:21.643" v="48" actId="20577"/>
          <ac:spMkLst>
            <pc:docMk/>
            <pc:sldMk cId="0" sldId="257"/>
            <ac:spMk id="89" creationId="{107104DF-63F5-4F80-A6B0-1B432C54E0A6}"/>
          </ac:spMkLst>
        </pc:spChg>
        <pc:spChg chg="mod">
          <ac:chgData name="Stephanie Umutoni" userId="864371d1d9775a7e" providerId="LiveId" clId="{713DD36F-B35C-4DAB-9BB9-CF30F5F63F6F}" dt="2020-10-14T03:11:25.800" v="51" actId="20577"/>
          <ac:spMkLst>
            <pc:docMk/>
            <pc:sldMk cId="0" sldId="257"/>
            <ac:spMk id="108" creationId="{FC644859-110E-4ED1-933E-C4BD51B12D0B}"/>
          </ac:spMkLst>
        </pc:spChg>
        <pc:spChg chg="mod">
          <ac:chgData name="Stephanie Umutoni" userId="864371d1d9775a7e" providerId="LiveId" clId="{713DD36F-B35C-4DAB-9BB9-CF30F5F63F6F}" dt="2020-10-14T03:10:38.961" v="32" actId="20577"/>
          <ac:spMkLst>
            <pc:docMk/>
            <pc:sldMk cId="0" sldId="257"/>
            <ac:spMk id="2060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0:48.449" v="34" actId="20577"/>
          <ac:spMkLst>
            <pc:docMk/>
            <pc:sldMk cId="0" sldId="257"/>
            <ac:spMk id="2061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0:53.408" v="36" actId="20577"/>
          <ac:spMkLst>
            <pc:docMk/>
            <pc:sldMk cId="0" sldId="257"/>
            <ac:spMk id="2062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0:57.700" v="39" actId="20577"/>
          <ac:spMkLst>
            <pc:docMk/>
            <pc:sldMk cId="0" sldId="257"/>
            <ac:spMk id="2063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1:04.301" v="41" actId="20577"/>
          <ac:spMkLst>
            <pc:docMk/>
            <pc:sldMk cId="0" sldId="257"/>
            <ac:spMk id="2065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1:10.820" v="43" actId="20577"/>
          <ac:spMkLst>
            <pc:docMk/>
            <pc:sldMk cId="0" sldId="257"/>
            <ac:spMk id="2066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1:16.390" v="46" actId="20577"/>
          <ac:spMkLst>
            <pc:docMk/>
            <pc:sldMk cId="0" sldId="257"/>
            <ac:spMk id="2068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11:28.720" v="53" actId="20577"/>
          <ac:spMkLst>
            <pc:docMk/>
            <pc:sldMk cId="0" sldId="257"/>
            <ac:spMk id="2072" creationId="{00000000-0000-0000-0000-000000000000}"/>
          </ac:spMkLst>
        </pc:spChg>
        <pc:grpChg chg="mod">
          <ac:chgData name="Stephanie Umutoni" userId="864371d1d9775a7e" providerId="LiveId" clId="{713DD36F-B35C-4DAB-9BB9-CF30F5F63F6F}" dt="2020-10-14T03:12:40.410" v="54" actId="14100"/>
          <ac:grpSpMkLst>
            <pc:docMk/>
            <pc:sldMk cId="0" sldId="257"/>
            <ac:grpSpMk id="34" creationId="{00000000-0000-0000-0000-000000000000}"/>
          </ac:grpSpMkLst>
        </pc:grpChg>
        <pc:grpChg chg="mod">
          <ac:chgData name="Stephanie Umutoni" userId="864371d1d9775a7e" providerId="LiveId" clId="{713DD36F-B35C-4DAB-9BB9-CF30F5F63F6F}" dt="2020-10-14T03:12:40.410" v="54" actId="14100"/>
          <ac:grpSpMkLst>
            <pc:docMk/>
            <pc:sldMk cId="0" sldId="257"/>
            <ac:grpSpMk id="35" creationId="{00000000-0000-0000-0000-000000000000}"/>
          </ac:grpSpMkLst>
        </pc:grpChg>
        <pc:cxnChg chg="add mod">
          <ac:chgData name="Stephanie Umutoni" userId="864371d1d9775a7e" providerId="LiveId" clId="{713DD36F-B35C-4DAB-9BB9-CF30F5F63F6F}" dt="2020-10-14T03:13:54.539" v="55" actId="11529"/>
          <ac:cxnSpMkLst>
            <pc:docMk/>
            <pc:sldMk cId="0" sldId="257"/>
            <ac:cxnSpMk id="4" creationId="{FE512D95-0F18-4234-9AA4-B6F1F72655AB}"/>
          </ac:cxnSpMkLst>
        </pc:cxnChg>
        <pc:cxnChg chg="add mod">
          <ac:chgData name="Stephanie Umutoni" userId="864371d1d9775a7e" providerId="LiveId" clId="{713DD36F-B35C-4DAB-9BB9-CF30F5F63F6F}" dt="2020-10-14T03:17:32.739" v="78" actId="1076"/>
          <ac:cxnSpMkLst>
            <pc:docMk/>
            <pc:sldMk cId="0" sldId="257"/>
            <ac:cxnSpMk id="47" creationId="{023B48BC-F3EF-4150-B1B2-523765C26517}"/>
          </ac:cxnSpMkLst>
        </pc:cxnChg>
        <pc:cxnChg chg="add mod">
          <ac:chgData name="Stephanie Umutoni" userId="864371d1d9775a7e" providerId="LiveId" clId="{713DD36F-B35C-4DAB-9BB9-CF30F5F63F6F}" dt="2020-10-14T03:18:41.432" v="88" actId="1076"/>
          <ac:cxnSpMkLst>
            <pc:docMk/>
            <pc:sldMk cId="0" sldId="257"/>
            <ac:cxnSpMk id="50" creationId="{D1F90FF3-8EEF-4DA0-A332-D07FF59452CD}"/>
          </ac:cxnSpMkLst>
        </pc:cxnChg>
        <pc:cxnChg chg="add mod">
          <ac:chgData name="Stephanie Umutoni" userId="864371d1d9775a7e" providerId="LiveId" clId="{713DD36F-B35C-4DAB-9BB9-CF30F5F63F6F}" dt="2020-10-14T03:19:34.817" v="99" actId="1076"/>
          <ac:cxnSpMkLst>
            <pc:docMk/>
            <pc:sldMk cId="0" sldId="257"/>
            <ac:cxnSpMk id="51" creationId="{6F350FCD-440B-4148-AFF6-82309BFEB959}"/>
          </ac:cxnSpMkLst>
        </pc:cxnChg>
        <pc:cxnChg chg="add mod">
          <ac:chgData name="Stephanie Umutoni" userId="864371d1d9775a7e" providerId="LiveId" clId="{713DD36F-B35C-4DAB-9BB9-CF30F5F63F6F}" dt="2020-10-14T03:20:12.283" v="105" actId="1076"/>
          <ac:cxnSpMkLst>
            <pc:docMk/>
            <pc:sldMk cId="0" sldId="257"/>
            <ac:cxnSpMk id="54" creationId="{9A45CE2A-6FF0-4AA4-B1F8-31261C6799CD}"/>
          </ac:cxnSpMkLst>
        </pc:cxnChg>
        <pc:cxnChg chg="add mod">
          <ac:chgData name="Stephanie Umutoni" userId="864371d1d9775a7e" providerId="LiveId" clId="{713DD36F-B35C-4DAB-9BB9-CF30F5F63F6F}" dt="2020-10-14T03:22:48.800" v="126" actId="1076"/>
          <ac:cxnSpMkLst>
            <pc:docMk/>
            <pc:sldMk cId="0" sldId="257"/>
            <ac:cxnSpMk id="55" creationId="{7659FCC9-072E-44F3-B907-6C5093A8D715}"/>
          </ac:cxnSpMkLst>
        </pc:cxnChg>
        <pc:cxnChg chg="add mod">
          <ac:chgData name="Stephanie Umutoni" userId="864371d1d9775a7e" providerId="LiveId" clId="{713DD36F-B35C-4DAB-9BB9-CF30F5F63F6F}" dt="2020-10-14T03:23:53.896" v="140" actId="1076"/>
          <ac:cxnSpMkLst>
            <pc:docMk/>
            <pc:sldMk cId="0" sldId="257"/>
            <ac:cxnSpMk id="57" creationId="{2BF26EFF-D9BB-4AE9-AF60-586F8454BD3A}"/>
          </ac:cxnSpMkLst>
        </pc:cxnChg>
        <pc:cxnChg chg="add mod">
          <ac:chgData name="Stephanie Umutoni" userId="864371d1d9775a7e" providerId="LiveId" clId="{713DD36F-B35C-4DAB-9BB9-CF30F5F63F6F}" dt="2020-10-14T03:22:34.338" v="124" actId="1076"/>
          <ac:cxnSpMkLst>
            <pc:docMk/>
            <pc:sldMk cId="0" sldId="257"/>
            <ac:cxnSpMk id="58" creationId="{6862FEF6-6994-44CC-88CD-9A2ADB3E7ADE}"/>
          </ac:cxnSpMkLst>
        </pc:cxnChg>
        <pc:cxnChg chg="add mod">
          <ac:chgData name="Stephanie Umutoni" userId="864371d1d9775a7e" providerId="LiveId" clId="{713DD36F-B35C-4DAB-9BB9-CF30F5F63F6F}" dt="2020-10-14T03:23:50.811" v="139" actId="1076"/>
          <ac:cxnSpMkLst>
            <pc:docMk/>
            <pc:sldMk cId="0" sldId="257"/>
            <ac:cxnSpMk id="59" creationId="{E3CB79BD-0D3F-44E3-976D-F7B8ECDCE99F}"/>
          </ac:cxnSpMkLst>
        </pc:cxnChg>
        <pc:cxnChg chg="add mod">
          <ac:chgData name="Stephanie Umutoni" userId="864371d1d9775a7e" providerId="LiveId" clId="{713DD36F-B35C-4DAB-9BB9-CF30F5F63F6F}" dt="2020-10-14T03:23:27.815" v="135" actId="1076"/>
          <ac:cxnSpMkLst>
            <pc:docMk/>
            <pc:sldMk cId="0" sldId="257"/>
            <ac:cxnSpMk id="60" creationId="{DEBB56B1-90D6-4713-A625-18F35E281A84}"/>
          </ac:cxnSpMkLst>
        </pc:cxnChg>
      </pc:sldChg>
      <pc:sldChg chg="addSp modSp">
        <pc:chgData name="Stephanie Umutoni" userId="864371d1d9775a7e" providerId="LiveId" clId="{713DD36F-B35C-4DAB-9BB9-CF30F5F63F6F}" dt="2020-10-14T03:30:40.942" v="338" actId="20577"/>
        <pc:sldMkLst>
          <pc:docMk/>
          <pc:sldMk cId="0" sldId="258"/>
        </pc:sldMkLst>
        <pc:spChg chg="add mod">
          <ac:chgData name="Stephanie Umutoni" userId="864371d1d9775a7e" providerId="LiveId" clId="{713DD36F-B35C-4DAB-9BB9-CF30F5F63F6F}" dt="2020-10-14T03:29:24.182" v="318" actId="20577"/>
          <ac:spMkLst>
            <pc:docMk/>
            <pc:sldMk cId="0" sldId="258"/>
            <ac:spMk id="2" creationId="{C681359A-8A08-49AD-B08F-669A84BA9261}"/>
          </ac:spMkLst>
        </pc:spChg>
        <pc:spChg chg="add mod">
          <ac:chgData name="Stephanie Umutoni" userId="864371d1d9775a7e" providerId="LiveId" clId="{713DD36F-B35C-4DAB-9BB9-CF30F5F63F6F}" dt="2020-10-14T03:30:12.832" v="328" actId="20577"/>
          <ac:spMkLst>
            <pc:docMk/>
            <pc:sldMk cId="0" sldId="258"/>
            <ac:spMk id="24" creationId="{C7735487-249A-4275-8B17-F7197BC336C9}"/>
          </ac:spMkLst>
        </pc:spChg>
        <pc:spChg chg="add mod">
          <ac:chgData name="Stephanie Umutoni" userId="864371d1d9775a7e" providerId="LiveId" clId="{713DD36F-B35C-4DAB-9BB9-CF30F5F63F6F}" dt="2020-10-14T03:30:19.774" v="332" actId="20577"/>
          <ac:spMkLst>
            <pc:docMk/>
            <pc:sldMk cId="0" sldId="258"/>
            <ac:spMk id="25" creationId="{20D849FE-8B2E-4916-9737-F6286766324D}"/>
          </ac:spMkLst>
        </pc:spChg>
        <pc:spChg chg="add mod">
          <ac:chgData name="Stephanie Umutoni" userId="864371d1d9775a7e" providerId="LiveId" clId="{713DD36F-B35C-4DAB-9BB9-CF30F5F63F6F}" dt="2020-10-14T03:30:23.254" v="334" actId="20577"/>
          <ac:spMkLst>
            <pc:docMk/>
            <pc:sldMk cId="0" sldId="258"/>
            <ac:spMk id="26" creationId="{9CAC99F5-38AA-4C26-834C-704896BAFB2F}"/>
          </ac:spMkLst>
        </pc:spChg>
        <pc:spChg chg="add mod">
          <ac:chgData name="Stephanie Umutoni" userId="864371d1d9775a7e" providerId="LiveId" clId="{713DD36F-B35C-4DAB-9BB9-CF30F5F63F6F}" dt="2020-10-14T03:30:26.064" v="336" actId="20577"/>
          <ac:spMkLst>
            <pc:docMk/>
            <pc:sldMk cId="0" sldId="258"/>
            <ac:spMk id="27" creationId="{6B6FA7FD-76E6-4F17-8084-D628D3615ACD}"/>
          </ac:spMkLst>
        </pc:spChg>
        <pc:spChg chg="mod">
          <ac:chgData name="Stephanie Umutoni" userId="864371d1d9775a7e" providerId="LiveId" clId="{713DD36F-B35C-4DAB-9BB9-CF30F5F63F6F}" dt="2020-10-14T03:30:40.942" v="338" actId="20577"/>
          <ac:spMkLst>
            <pc:docMk/>
            <pc:sldMk cId="0" sldId="258"/>
            <ac:spMk id="4112" creationId="{00000000-0000-0000-0000-000000000000}"/>
          </ac:spMkLst>
        </pc:spChg>
        <pc:spChg chg="mod">
          <ac:chgData name="Stephanie Umutoni" userId="864371d1d9775a7e" providerId="LiveId" clId="{713DD36F-B35C-4DAB-9BB9-CF30F5F63F6F}" dt="2020-10-14T03:28:08.719" v="256" actId="14100"/>
          <ac:spMkLst>
            <pc:docMk/>
            <pc:sldMk cId="0" sldId="258"/>
            <ac:spMk id="41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3217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512D95-0F18-4234-9AA4-B6F1F72655AB}"/>
              </a:ext>
            </a:extLst>
          </p:cNvPr>
          <p:cNvCxnSpPr/>
          <p:nvPr/>
        </p:nvCxnSpPr>
        <p:spPr bwMode="auto">
          <a:xfrm>
            <a:off x="6082548" y="2157729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0AF70E-72A2-405E-B9CC-E86EDDCA4DF5}"/>
              </a:ext>
            </a:extLst>
          </p:cNvPr>
          <p:cNvSpPr txBox="1"/>
          <p:nvPr/>
        </p:nvSpPr>
        <p:spPr>
          <a:xfrm>
            <a:off x="6433910" y="2003678"/>
            <a:ext cx="5854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3B48BC-F3EF-4150-B1B2-523765C26517}"/>
              </a:ext>
            </a:extLst>
          </p:cNvPr>
          <p:cNvCxnSpPr/>
          <p:nvPr/>
        </p:nvCxnSpPr>
        <p:spPr bwMode="auto">
          <a:xfrm>
            <a:off x="6082547" y="2846259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3CF999-14E8-4BD5-A4B4-707D281D5806}"/>
              </a:ext>
            </a:extLst>
          </p:cNvPr>
          <p:cNvSpPr txBox="1"/>
          <p:nvPr/>
        </p:nvSpPr>
        <p:spPr>
          <a:xfrm>
            <a:off x="6432446" y="2658863"/>
            <a:ext cx="58545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53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942355-9178-485A-9760-F28D02DD3A28}"/>
              </a:ext>
            </a:extLst>
          </p:cNvPr>
          <p:cNvSpPr txBox="1"/>
          <p:nvPr/>
        </p:nvSpPr>
        <p:spPr>
          <a:xfrm>
            <a:off x="7367797" y="2654616"/>
            <a:ext cx="58545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F90FF3-8EEF-4DA0-A332-D07FF59452CD}"/>
              </a:ext>
            </a:extLst>
          </p:cNvPr>
          <p:cNvCxnSpPr/>
          <p:nvPr/>
        </p:nvCxnSpPr>
        <p:spPr bwMode="auto">
          <a:xfrm>
            <a:off x="7017901" y="2808504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350FCD-440B-4148-AFF6-82309BFEB959}"/>
              </a:ext>
            </a:extLst>
          </p:cNvPr>
          <p:cNvCxnSpPr/>
          <p:nvPr/>
        </p:nvCxnSpPr>
        <p:spPr bwMode="auto">
          <a:xfrm>
            <a:off x="6082546" y="3075770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558E54-5C8D-4712-B6CC-48CF2EF77D80}"/>
              </a:ext>
            </a:extLst>
          </p:cNvPr>
          <p:cNvSpPr txBox="1"/>
          <p:nvPr/>
        </p:nvSpPr>
        <p:spPr>
          <a:xfrm>
            <a:off x="6427963" y="2962843"/>
            <a:ext cx="58545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50CC33-65AD-464A-B74C-0142549BF6E1}"/>
              </a:ext>
            </a:extLst>
          </p:cNvPr>
          <p:cNvSpPr txBox="1"/>
          <p:nvPr/>
        </p:nvSpPr>
        <p:spPr>
          <a:xfrm>
            <a:off x="7363315" y="2962843"/>
            <a:ext cx="58545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45CE2A-6FF0-4AA4-B1F8-31261C6799CD}"/>
              </a:ext>
            </a:extLst>
          </p:cNvPr>
          <p:cNvCxnSpPr/>
          <p:nvPr/>
        </p:nvCxnSpPr>
        <p:spPr bwMode="auto">
          <a:xfrm>
            <a:off x="7017901" y="3069356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59FCC9-072E-44F3-B907-6C5093A8D715}"/>
              </a:ext>
            </a:extLst>
          </p:cNvPr>
          <p:cNvCxnSpPr/>
          <p:nvPr/>
        </p:nvCxnSpPr>
        <p:spPr bwMode="auto">
          <a:xfrm>
            <a:off x="6091782" y="3501283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BF26EFF-D9BB-4AE9-AF60-586F8454BD3A}"/>
              </a:ext>
            </a:extLst>
          </p:cNvPr>
          <p:cNvCxnSpPr/>
          <p:nvPr/>
        </p:nvCxnSpPr>
        <p:spPr bwMode="auto">
          <a:xfrm>
            <a:off x="6091781" y="4269373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62FEF6-6994-44CC-88CD-9A2ADB3E7ADE}"/>
              </a:ext>
            </a:extLst>
          </p:cNvPr>
          <p:cNvCxnSpPr/>
          <p:nvPr/>
        </p:nvCxnSpPr>
        <p:spPr bwMode="auto">
          <a:xfrm>
            <a:off x="6091782" y="3730794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B79BD-0D3F-44E3-976D-F7B8ECDCE99F}"/>
              </a:ext>
            </a:extLst>
          </p:cNvPr>
          <p:cNvCxnSpPr/>
          <p:nvPr/>
        </p:nvCxnSpPr>
        <p:spPr bwMode="auto">
          <a:xfrm>
            <a:off x="6062642" y="3993810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BB56B1-90D6-4713-A625-18F35E281A84}"/>
              </a:ext>
            </a:extLst>
          </p:cNvPr>
          <p:cNvCxnSpPr/>
          <p:nvPr/>
        </p:nvCxnSpPr>
        <p:spPr bwMode="auto">
          <a:xfrm>
            <a:off x="7025490" y="4257111"/>
            <a:ext cx="3361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672930-1C2F-476A-8161-3AF09E4F4219}"/>
              </a:ext>
            </a:extLst>
          </p:cNvPr>
          <p:cNvSpPr txBox="1"/>
          <p:nvPr/>
        </p:nvSpPr>
        <p:spPr>
          <a:xfrm>
            <a:off x="6419987" y="3353709"/>
            <a:ext cx="5854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26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E10E4C-0C55-448F-94C8-493D14F53526}"/>
              </a:ext>
            </a:extLst>
          </p:cNvPr>
          <p:cNvSpPr txBox="1"/>
          <p:nvPr/>
        </p:nvSpPr>
        <p:spPr>
          <a:xfrm>
            <a:off x="6414964" y="3601538"/>
            <a:ext cx="58545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27</a:t>
            </a:r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FAB13B-018F-478E-A895-9251E2E0719F}"/>
              </a:ext>
            </a:extLst>
          </p:cNvPr>
          <p:cNvSpPr txBox="1"/>
          <p:nvPr/>
        </p:nvSpPr>
        <p:spPr>
          <a:xfrm>
            <a:off x="6427962" y="3849225"/>
            <a:ext cx="57245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138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3702FC-E1E7-441C-84DC-3FD1E2BB44A3}"/>
              </a:ext>
            </a:extLst>
          </p:cNvPr>
          <p:cNvSpPr txBox="1"/>
          <p:nvPr/>
        </p:nvSpPr>
        <p:spPr>
          <a:xfrm>
            <a:off x="7361586" y="4135031"/>
            <a:ext cx="5854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49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1A1EBC-367E-4ED1-862E-69B26E21E437}"/>
              </a:ext>
            </a:extLst>
          </p:cNvPr>
          <p:cNvSpPr txBox="1"/>
          <p:nvPr/>
        </p:nvSpPr>
        <p:spPr>
          <a:xfrm>
            <a:off x="6421462" y="4112300"/>
            <a:ext cx="58545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109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9468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               2                            1	                       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508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1359A-8A08-49AD-B08F-669A84BA9261}"/>
              </a:ext>
            </a:extLst>
          </p:cNvPr>
          <p:cNvSpPr txBox="1"/>
          <p:nvPr/>
        </p:nvSpPr>
        <p:spPr>
          <a:xfrm>
            <a:off x="3307977" y="3174127"/>
            <a:ext cx="24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1400" dirty="0"/>
              <a:t>1                                 1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35487-249A-4275-8B17-F7197BC336C9}"/>
              </a:ext>
            </a:extLst>
          </p:cNvPr>
          <p:cNvSpPr txBox="1"/>
          <p:nvPr/>
        </p:nvSpPr>
        <p:spPr>
          <a:xfrm>
            <a:off x="3290049" y="3689003"/>
            <a:ext cx="24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1400" dirty="0"/>
              <a:t>4                                 1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849FE-8B2E-4916-9737-F6286766324D}"/>
              </a:ext>
            </a:extLst>
          </p:cNvPr>
          <p:cNvSpPr txBox="1"/>
          <p:nvPr/>
        </p:nvSpPr>
        <p:spPr>
          <a:xfrm>
            <a:off x="3307977" y="4228507"/>
            <a:ext cx="24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1400" dirty="0"/>
              <a:t>4                                 2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C99F5-38AA-4C26-834C-704896BAFB2F}"/>
              </a:ext>
            </a:extLst>
          </p:cNvPr>
          <p:cNvSpPr txBox="1"/>
          <p:nvPr/>
        </p:nvSpPr>
        <p:spPr>
          <a:xfrm>
            <a:off x="3307977" y="4685367"/>
            <a:ext cx="24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1400" dirty="0"/>
              <a:t>2                                 1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FA7FD-76E6-4F17-8084-D628D3615ACD}"/>
              </a:ext>
            </a:extLst>
          </p:cNvPr>
          <p:cNvSpPr txBox="1"/>
          <p:nvPr/>
        </p:nvSpPr>
        <p:spPr>
          <a:xfrm>
            <a:off x="3290049" y="5222884"/>
            <a:ext cx="24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1400" dirty="0"/>
              <a:t>2                                 1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260</Words>
  <Application>Microsoft Office PowerPoint</Application>
  <PresentationFormat>On-screen Show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Stephanie Umutoni</cp:lastModifiedBy>
  <cp:revision>57</cp:revision>
  <cp:lastPrinted>2015-10-07T21:36:22Z</cp:lastPrinted>
  <dcterms:created xsi:type="dcterms:W3CDTF">2003-12-08T11:02:30Z</dcterms:created>
  <dcterms:modified xsi:type="dcterms:W3CDTF">2020-10-14T03:30:47Z</dcterms:modified>
</cp:coreProperties>
</file>