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embeddedFontLst>
    <p:embeddedFont>
      <p:font typeface="Arial Narrow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ialNarrow-regular.fntdata"/><Relationship Id="rId10" Type="http://schemas.openxmlformats.org/officeDocument/2006/relationships/slide" Target="slides/slide6.xml"/><Relationship Id="rId13" Type="http://schemas.openxmlformats.org/officeDocument/2006/relationships/font" Target="fonts/ArialNarrow-italic.fntdata"/><Relationship Id="rId12" Type="http://schemas.openxmlformats.org/officeDocument/2006/relationships/font" Target="fonts/ArialNarr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ArialNarr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rizon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33333"/>
          <a:stretch/>
        </p:blipFill>
        <p:spPr>
          <a:xfrm>
            <a:off x="0" y="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2192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685800" y="2007888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09600" y="274637"/>
            <a:ext cx="7924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x="2309018" y="-99218"/>
            <a:ext cx="4525963" cy="792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09600" y="274637"/>
            <a:ext cx="7924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09600" y="1600200"/>
            <a:ext cx="79247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609600" y="4962525"/>
            <a:ext cx="7885113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09600" y="3462337"/>
            <a:ext cx="788511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609600" y="1600200"/>
            <a:ext cx="373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00600" y="1600200"/>
            <a:ext cx="373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609600" y="274637"/>
            <a:ext cx="7924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4800600" y="2209800"/>
            <a:ext cx="37338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09600" y="2209800"/>
            <a:ext cx="37338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609600" y="274637"/>
            <a:ext cx="7924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609600" y="1600199"/>
            <a:ext cx="3733800" cy="5746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4" type="body"/>
          </p:nvPr>
        </p:nvSpPr>
        <p:spPr>
          <a:xfrm>
            <a:off x="4800600" y="1600199"/>
            <a:ext cx="3733800" cy="5746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609600" y="274637"/>
            <a:ext cx="7924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3962400" y="1447800"/>
            <a:ext cx="4648199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612647" y="1447800"/>
            <a:ext cx="2971799" cy="10972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Arial Narrow"/>
              <a:buNone/>
              <a:defRPr b="0" i="0" sz="18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612647" y="2547891"/>
            <a:ext cx="2971799" cy="31671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rizon.png" id="64" name="Shape 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609600" y="1447800"/>
            <a:ext cx="2971799" cy="10972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Arial Narrow"/>
              <a:buNone/>
              <a:defRPr b="0" i="0" sz="18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4657344" y="1447800"/>
            <a:ext cx="3419855" cy="3474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rgbClr val="A5A5A5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09600" y="2547890"/>
            <a:ext cx="2971799" cy="24051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3B3B3B"/>
            </a:gs>
            <a:gs pos="3100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rizon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609600" y="274637"/>
            <a:ext cx="7924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609600" y="1600200"/>
            <a:ext cx="792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5" Type="http://schemas.openxmlformats.org/officeDocument/2006/relationships/image" Target="../media/image08.png"/><Relationship Id="rId6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Relationship Id="rId6" Type="http://schemas.openxmlformats.org/officeDocument/2006/relationships/image" Target="../media/image06.png"/><Relationship Id="rId7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Relationship Id="rId6" Type="http://schemas.openxmlformats.org/officeDocument/2006/relationships/image" Target="../media/image06.png"/><Relationship Id="rId7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Relationship Id="rId6" Type="http://schemas.openxmlformats.org/officeDocument/2006/relationships/image" Target="../media/image06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4550" y="1185000"/>
            <a:ext cx="49149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6800" y="5149249"/>
            <a:ext cx="1655550" cy="137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4675" y="2487599"/>
            <a:ext cx="726650" cy="102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575" y="3945725"/>
            <a:ext cx="726649" cy="699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2100" y="2103137"/>
            <a:ext cx="10096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4375" y="1030475"/>
            <a:ext cx="10096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8890" y="2912525"/>
            <a:ext cx="726659" cy="6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7575" y="2887112"/>
            <a:ext cx="13525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1099" y="2887136"/>
            <a:ext cx="520114" cy="58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3475" y="2446074"/>
            <a:ext cx="726650" cy="102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9225" y="2988362"/>
            <a:ext cx="10096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3475" y="1030475"/>
            <a:ext cx="10096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7975" y="3641250"/>
            <a:ext cx="603810" cy="58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6525" y="2937987"/>
            <a:ext cx="13525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1099" y="2887136"/>
            <a:ext cx="520114" cy="58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425" y="3079375"/>
            <a:ext cx="726649" cy="699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225" y="2567599"/>
            <a:ext cx="726650" cy="102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2075" y="2327537"/>
            <a:ext cx="10096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1875" y="2887112"/>
            <a:ext cx="13525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4275" y="1915575"/>
            <a:ext cx="10096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47875" y="234587"/>
            <a:ext cx="50482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8890" y="2912525"/>
            <a:ext cx="726659" cy="6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400" y="3894850"/>
            <a:ext cx="726649" cy="699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1262" y="733375"/>
            <a:ext cx="41814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24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1262" y="3122250"/>
            <a:ext cx="41814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