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65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06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BD3DC0-9623-4445-BB9A-023BACCA844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AD4599-EFED-41E4-BA31-8CC8901D9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6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1">
            <a:extLst>
              <a:ext uri="{FF2B5EF4-FFF2-40B4-BE49-F238E27FC236}">
                <a16:creationId xmlns:a16="http://schemas.microsoft.com/office/drawing/2014/main" id="{9059A8D4-E8C0-495A-A8EF-9FC02594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60" y="1554379"/>
            <a:ext cx="1181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03D0DE7-7094-4302-9AA1-69B40B52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1112"/>
            <a:ext cx="6463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24200" algn="ctr"/>
                <a:tab pos="5791200" algn="r"/>
              </a:tabLst>
            </a:pP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9E3EC-C683-4BE7-BCF6-0261770B6808}"/>
              </a:ext>
            </a:extLst>
          </p:cNvPr>
          <p:cNvSpPr/>
          <p:nvPr/>
        </p:nvSpPr>
        <p:spPr>
          <a:xfrm>
            <a:off x="282804" y="6287678"/>
            <a:ext cx="11613823" cy="377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vi-V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 PHỐ HỒ CHÍ MINH, NĂM 20</a:t>
            </a:r>
            <a:r>
              <a: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DB6AA-82D7-4A60-A2D2-ED0E46E468E8}"/>
              </a:ext>
            </a:extLst>
          </p:cNvPr>
          <p:cNvSpPr/>
          <p:nvPr/>
        </p:nvSpPr>
        <p:spPr>
          <a:xfrm>
            <a:off x="5307291" y="4242062"/>
            <a:ext cx="6504495" cy="18193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vi-V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ướng dẫn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Thầy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THANH PHƯỚC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vi-V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thực hiện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 THANH HÙNG – 517H0126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LÝ GIA BẢO – 517H0097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PHẠM XUÂN ĐỨC – 517H0107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       </a:t>
            </a:r>
            <a:r>
              <a:rPr lang="vi-V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17050310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    </a:t>
            </a:r>
            <a:r>
              <a:rPr lang="vi-V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   21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5E073-AC9E-410E-BFAB-EFE118A07FF7}"/>
              </a:ext>
            </a:extLst>
          </p:cNvPr>
          <p:cNvSpPr/>
          <p:nvPr/>
        </p:nvSpPr>
        <p:spPr>
          <a:xfrm>
            <a:off x="282804" y="1832676"/>
            <a:ext cx="11019934" cy="2300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 ÁN CUỐI KỲ MÔN LẬP TRÌNH ỨNG DỤNG DI ĐỘNG</a:t>
            </a:r>
            <a:endParaRPr lang="en-US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4200" algn="ctr"/>
                <a:tab pos="5791200" algn="r"/>
              </a:tabLst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 TRIỂN ỨNG DỤNG ÂM NHẠC</a:t>
            </a:r>
            <a:endParaRPr lang="en-US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E913A-0931-4DFC-A054-6BA51B2D9A28}"/>
              </a:ext>
            </a:extLst>
          </p:cNvPr>
          <p:cNvSpPr/>
          <p:nvPr/>
        </p:nvSpPr>
        <p:spPr>
          <a:xfrm>
            <a:off x="1128408" y="178209"/>
            <a:ext cx="8881354" cy="12367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 LIÊN ĐOÀN LAO ĐỘNG VIỆT NAM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vi-V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ƯỜNG ĐẠI HỌC TÔN ĐỨC THẮNG</a:t>
            </a:r>
            <a:r>
              <a:rPr lang="vi-V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 CÔNG NGHỆ THÔNG TIN </a:t>
            </a: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3">
            <a:extLst>
              <a:ext uri="{FF2B5EF4-FFF2-40B4-BE49-F238E27FC236}">
                <a16:creationId xmlns:a16="http://schemas.microsoft.com/office/drawing/2014/main" id="{FDEDA82A-7984-42B3-8AC4-B4102BB2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68" y="2119045"/>
            <a:ext cx="2208018" cy="46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">
            <a:extLst>
              <a:ext uri="{FF2B5EF4-FFF2-40B4-BE49-F238E27FC236}">
                <a16:creationId xmlns:a16="http://schemas.microsoft.com/office/drawing/2014/main" id="{48CDBE32-B3B6-4F44-98F2-A8AD7016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54" y="2119043"/>
            <a:ext cx="2208018" cy="46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A405DC-AD92-444A-B1FA-134853E7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6" y="171797"/>
            <a:ext cx="10133814" cy="1969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513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51300" algn="ctr"/>
              </a:tabLst>
            </a:pPr>
            <a:r>
              <a:rPr kumimoji="0" lang="en-US" altLang="en-US" sz="2400" b="1" i="0" u="none" strike="noStrike" cap="none" normalizeH="0" baseline="0" dirty="0" err="1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0" lang="en-US" altLang="en-US" sz="2400" b="1" i="0" u="none" strike="noStrike" cap="none" normalizeH="0" baseline="0" dirty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0" lang="en-US" altLang="en-US" sz="2400" b="1" i="0" u="none" strike="noStrike" cap="none" normalizeH="0" baseline="0" dirty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1" i="0" u="none" strike="noStrike" cap="none" normalizeH="0" baseline="0" dirty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51300" algn="ctr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Zing Mp3. 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nhạc,đăng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51300" algn="ct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E039C-878E-407C-B2FD-52C07797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9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8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020F4-0086-42A0-B8D4-A96D520D8B77}"/>
              </a:ext>
            </a:extLst>
          </p:cNvPr>
          <p:cNvSpPr/>
          <p:nvPr/>
        </p:nvSpPr>
        <p:spPr>
          <a:xfrm>
            <a:off x="452487" y="207390"/>
            <a:ext cx="11340445" cy="999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CÔNG NGHỆ VÀ THƯ VIỆN ĐƯỢC SỬ DỤNG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CB1B3-0509-4921-9323-2F6AD31E5F8B}"/>
              </a:ext>
            </a:extLst>
          </p:cNvPr>
          <p:cNvSpPr/>
          <p:nvPr/>
        </p:nvSpPr>
        <p:spPr>
          <a:xfrm>
            <a:off x="575035" y="1206631"/>
            <a:ext cx="11217897" cy="433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/>
              <a:t>1. </a:t>
            </a:r>
            <a:r>
              <a:rPr lang="en-US" sz="2000" b="1" dirty="0"/>
              <a:t>Retrofit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C13B9-C6BA-439E-B59D-F6269617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3788148"/>
            <a:ext cx="4679769" cy="2610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88CAB2-D5ED-4143-8A57-43D9A5DAC179}"/>
              </a:ext>
            </a:extLst>
          </p:cNvPr>
          <p:cNvSpPr/>
          <p:nvPr/>
        </p:nvSpPr>
        <p:spPr>
          <a:xfrm>
            <a:off x="659876" y="1686685"/>
            <a:ext cx="11048214" cy="1847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Client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Retrofit,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Retrofit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HTTP.</a:t>
            </a:r>
          </a:p>
        </p:txBody>
      </p:sp>
    </p:spTree>
    <p:extLst>
      <p:ext uri="{BB962C8B-B14F-4D97-AF65-F5344CB8AC3E}">
        <p14:creationId xmlns:p14="http://schemas.microsoft.com/office/powerpoint/2010/main" val="65494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F30C-F0C0-4AEE-80D4-FE3FA18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39" y="179283"/>
            <a:ext cx="8534400" cy="15070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JSON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7ED2A-78BC-40BB-84F9-39D85DB49026}"/>
              </a:ext>
            </a:extLst>
          </p:cNvPr>
          <p:cNvSpPr/>
          <p:nvPr/>
        </p:nvSpPr>
        <p:spPr>
          <a:xfrm>
            <a:off x="1131216" y="1065229"/>
            <a:ext cx="10067827" cy="1376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FF513-2879-4864-BB09-CBF6CCC7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32" y="4143444"/>
            <a:ext cx="3896412" cy="25352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58B124-D0E2-4917-88B6-BBF4EFE21DD5}"/>
              </a:ext>
            </a:extLst>
          </p:cNvPr>
          <p:cNvSpPr/>
          <p:nvPr/>
        </p:nvSpPr>
        <p:spPr>
          <a:xfrm>
            <a:off x="1131216" y="2203516"/>
            <a:ext cx="9813304" cy="1225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‘{’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‘}’.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116B3-6717-4B8F-9950-9856DC080CC0}"/>
              </a:ext>
            </a:extLst>
          </p:cNvPr>
          <p:cNvSpPr/>
          <p:nvPr/>
        </p:nvSpPr>
        <p:spPr>
          <a:xfrm>
            <a:off x="1131216" y="3296028"/>
            <a:ext cx="7004116" cy="980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org.json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04CCD-BFEF-422D-A548-AE4A21EED630}"/>
              </a:ext>
            </a:extLst>
          </p:cNvPr>
          <p:cNvSpPr/>
          <p:nvPr/>
        </p:nvSpPr>
        <p:spPr>
          <a:xfrm>
            <a:off x="1131216" y="4276416"/>
            <a:ext cx="7004115" cy="22940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-widget: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object window, image, text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-window: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title, name, width, height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-image: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alignment.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-text: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size, style, name,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2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EE15-DD9B-442A-8FF6-9C97DD1D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4" y="339539"/>
            <a:ext cx="11372671" cy="89537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Picasso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2180D-A7AB-4950-8AF0-3480C9052BAB}"/>
              </a:ext>
            </a:extLst>
          </p:cNvPr>
          <p:cNvSpPr/>
          <p:nvPr/>
        </p:nvSpPr>
        <p:spPr>
          <a:xfrm>
            <a:off x="691299" y="1234911"/>
            <a:ext cx="10809402" cy="1996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827B2-A312-408F-BB24-E5A0C048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270" y="3911999"/>
            <a:ext cx="4974452" cy="2606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481088-A709-4028-83C6-37D7992E7178}"/>
              </a:ext>
            </a:extLst>
          </p:cNvPr>
          <p:cNvSpPr/>
          <p:nvPr/>
        </p:nvSpPr>
        <p:spPr>
          <a:xfrm>
            <a:off x="691298" y="2907993"/>
            <a:ext cx="5960887" cy="1218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Picasso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D6CDA-B835-48ED-A939-C7AC84EC59C2}"/>
              </a:ext>
            </a:extLst>
          </p:cNvPr>
          <p:cNvSpPr/>
          <p:nvPr/>
        </p:nvSpPr>
        <p:spPr>
          <a:xfrm>
            <a:off x="691299" y="4019204"/>
            <a:ext cx="5960887" cy="23920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Picasso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116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560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2. JSON </vt:lpstr>
      <vt:lpstr>3. Thư viện Picasso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</dc:creator>
  <cp:lastModifiedBy>Phạm</cp:lastModifiedBy>
  <cp:revision>7</cp:revision>
  <dcterms:created xsi:type="dcterms:W3CDTF">2020-05-03T15:41:55Z</dcterms:created>
  <dcterms:modified xsi:type="dcterms:W3CDTF">2020-05-03T16:36:54Z</dcterms:modified>
</cp:coreProperties>
</file>