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1807-C288-C342-8822-F89B6AED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99B06-37CD-B14F-B8F8-67A56597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CAE3-045B-0840-949A-28568FEF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92BF-E15D-1943-A535-D3492E9C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9876-CE3B-1745-9E17-AC357D18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4F59-85AD-AD48-B983-D9975691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9183C-F9F0-294D-982D-8AD73AA0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A9EF-F44A-FE41-9BB1-A811E6F6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177A-0D89-8C49-AAD2-9917F30A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6A92-BF3E-EE4B-BF32-0CCD800A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20131-50B2-8C4D-B8C4-7F11DC6C0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74438-E546-714E-9D70-7488800C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6549-04A7-5B46-8E09-1CD2EE8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500C-5473-C242-BCD1-61E3EFB8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CFD0-289F-7748-BB94-AD0284D9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FF2D-E839-1049-B412-288ADEC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366E-926D-DF49-BC68-A34F6204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8DC4-4B7D-E449-994E-133C6E96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0DB98-6371-D545-9D32-798B0B55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AD96-BCD9-FE45-983A-FFCD0991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6DE6-4890-0E44-83A0-7D815F0A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C8FE3-2D96-8D43-9002-01EE437E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F5F1-B2EF-9E4B-BC2A-82201E31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FE34-F39F-F74A-9DE4-1DC4E90D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4910-01B8-8845-8505-9E77B9E1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E214-23FC-CC43-8450-75B2DFB3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1ACA-6FAD-1A41-88FE-D567B1C7D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3B7E4-291E-FD4C-A9B5-8702DD557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09504-8D01-DF40-A368-23FD6FCA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B764C-BAFC-134A-9BD0-DCBFA35F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D2755-CAAC-4C40-826D-D4E0CFCD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969C-D3A7-6A41-83E7-79623F47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9DCFF-48EF-E14B-9846-83C2AF1D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FD315-E258-B740-A60D-82C16FEB4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E2B59-D702-1642-9FA6-ED4D0BEAE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8C939-2D09-314E-9DF3-2CADE201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6A5C2-5DD2-2443-A9AE-C56D8B58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DD8C1-D627-774F-B6D0-12C249E4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447DF-AC2C-EC4E-BFB1-6A8B7707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D406-5E2A-D947-8531-74E2462B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3D124-9F96-A545-9331-8640D5C4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51DA6-BCD4-D143-9DB8-0801926A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ED0BB-C55F-2B4B-AF77-AF6744A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EDE8B-1267-5945-A509-D4F3BCCE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681FB-A67A-884C-A3C8-A819CC22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B6D03-BC0E-B94D-BDB8-C1531F33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1476-7339-4247-B22B-116333B8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8F29-FEF1-A640-A739-9DD9BB7C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FD3B-D8FE-4749-BF87-6D69EC1F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B533-B0D8-D447-90C0-20C11F7A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C00BD-4717-2F44-8BA4-69EB4AD1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7E8B-F9D8-CA46-987A-6C540FEF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EC96-1BAC-574F-B5C2-AB3A90CB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679CB-E992-C248-9B42-897539F7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5D847-4075-3741-BC2C-394ACA74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17F00-4F48-B64F-A1EC-7BE214C7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D0E73-D65C-2F49-B00A-B30CFDDC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95855-8A7A-9443-AC2E-BF7E628B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3B3F2-F759-2844-90D5-45653166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02254-F74B-4A45-B655-22296EBD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E7CF-2DD6-574D-8370-EDD679204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B5A1-3289-E74C-9F0E-430C1BBDC2A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0691-A603-3F49-BC9E-20EC3C2E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A8DF-5C13-4B40-BD4D-9F832D5B1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FA23-4B50-D944-9397-E21C79AD6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50ED9-EFE3-E94A-B358-1ABB290DD679}"/>
              </a:ext>
            </a:extLst>
          </p:cNvPr>
          <p:cNvSpPr/>
          <p:nvPr/>
        </p:nvSpPr>
        <p:spPr>
          <a:xfrm>
            <a:off x="4668129" y="717452"/>
            <a:ext cx="2855741" cy="1223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Shapiro-Wilk Test for normality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C0719-4B3C-B047-84DA-5C0D814D5E7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5999" y="1941341"/>
            <a:ext cx="1" cy="506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7B4465-7C46-C34D-BD76-6C7511248665}"/>
              </a:ext>
            </a:extLst>
          </p:cNvPr>
          <p:cNvCxnSpPr>
            <a:cxnSpLocks/>
          </p:cNvCxnSpPr>
          <p:nvPr/>
        </p:nvCxnSpPr>
        <p:spPr>
          <a:xfrm>
            <a:off x="4079630" y="2447778"/>
            <a:ext cx="41077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2BD97D-84B3-E140-BE01-A2C8BA777D96}"/>
              </a:ext>
            </a:extLst>
          </p:cNvPr>
          <p:cNvCxnSpPr>
            <a:cxnSpLocks/>
          </p:cNvCxnSpPr>
          <p:nvPr/>
        </p:nvCxnSpPr>
        <p:spPr>
          <a:xfrm>
            <a:off x="4079629" y="2447777"/>
            <a:ext cx="0" cy="576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1C49B6-85E3-894A-B9D4-FE93AA69DF0A}"/>
              </a:ext>
            </a:extLst>
          </p:cNvPr>
          <p:cNvSpPr/>
          <p:nvPr/>
        </p:nvSpPr>
        <p:spPr>
          <a:xfrm>
            <a:off x="2951874" y="3063240"/>
            <a:ext cx="2370404" cy="861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Mann–Whitney U 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D7CC88-E924-324E-84DC-705248B42EAF}"/>
              </a:ext>
            </a:extLst>
          </p:cNvPr>
          <p:cNvSpPr/>
          <p:nvPr/>
        </p:nvSpPr>
        <p:spPr>
          <a:xfrm>
            <a:off x="6983436" y="3043897"/>
            <a:ext cx="2370405" cy="861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Levene</a:t>
            </a:r>
            <a:r>
              <a:rPr lang="en-US" b="1" dirty="0">
                <a:solidFill>
                  <a:schemeClr val="tx1"/>
                </a:solidFill>
              </a:rPr>
              <a:t> test for homogeneity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54E95C-9A78-4741-A21F-046520425483}"/>
              </a:ext>
            </a:extLst>
          </p:cNvPr>
          <p:cNvCxnSpPr>
            <a:cxnSpLocks/>
          </p:cNvCxnSpPr>
          <p:nvPr/>
        </p:nvCxnSpPr>
        <p:spPr>
          <a:xfrm flipH="1">
            <a:off x="8168638" y="3905543"/>
            <a:ext cx="2" cy="4677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DD8282-26B8-204E-9A8C-D8911297EC10}"/>
              </a:ext>
            </a:extLst>
          </p:cNvPr>
          <p:cNvCxnSpPr>
            <a:cxnSpLocks/>
          </p:cNvCxnSpPr>
          <p:nvPr/>
        </p:nvCxnSpPr>
        <p:spPr>
          <a:xfrm>
            <a:off x="6513342" y="4373297"/>
            <a:ext cx="35591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34E10C-0213-3846-AF19-8ECEC55E562B}"/>
              </a:ext>
            </a:extLst>
          </p:cNvPr>
          <p:cNvCxnSpPr>
            <a:cxnSpLocks/>
          </p:cNvCxnSpPr>
          <p:nvPr/>
        </p:nvCxnSpPr>
        <p:spPr>
          <a:xfrm>
            <a:off x="6513342" y="4373297"/>
            <a:ext cx="0" cy="63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5088DC-42A1-4044-AAE6-5CF7E62DEF66}"/>
              </a:ext>
            </a:extLst>
          </p:cNvPr>
          <p:cNvCxnSpPr>
            <a:cxnSpLocks/>
          </p:cNvCxnSpPr>
          <p:nvPr/>
        </p:nvCxnSpPr>
        <p:spPr>
          <a:xfrm>
            <a:off x="8196773" y="2447776"/>
            <a:ext cx="0" cy="576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3BBE0-ACAF-F041-A24B-CED1775E9630}"/>
              </a:ext>
            </a:extLst>
          </p:cNvPr>
          <p:cNvSpPr/>
          <p:nvPr/>
        </p:nvSpPr>
        <p:spPr>
          <a:xfrm>
            <a:off x="5394376" y="5004581"/>
            <a:ext cx="2370404" cy="861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2-sample T-test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20C3B5-AA24-4E4C-8CA5-7DA54E0E5D82}"/>
              </a:ext>
            </a:extLst>
          </p:cNvPr>
          <p:cNvCxnSpPr>
            <a:cxnSpLocks/>
          </p:cNvCxnSpPr>
          <p:nvPr/>
        </p:nvCxnSpPr>
        <p:spPr>
          <a:xfrm>
            <a:off x="10070124" y="4373297"/>
            <a:ext cx="0" cy="63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39AB08D-F266-B54E-924F-8081FF29A4D2}"/>
              </a:ext>
            </a:extLst>
          </p:cNvPr>
          <p:cNvSpPr/>
          <p:nvPr/>
        </p:nvSpPr>
        <p:spPr>
          <a:xfrm>
            <a:off x="8884922" y="5004581"/>
            <a:ext cx="2370404" cy="8616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Welch’s t-test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F75D58-4571-D84C-A1D9-E494A691B1CD}"/>
              </a:ext>
            </a:extLst>
          </p:cNvPr>
          <p:cNvSpPr txBox="1"/>
          <p:nvPr/>
        </p:nvSpPr>
        <p:spPr>
          <a:xfrm>
            <a:off x="3995226" y="203975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normal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28BAAE-4780-2B46-BC74-3FEF1069D085}"/>
              </a:ext>
            </a:extLst>
          </p:cNvPr>
          <p:cNvSpPr txBox="1"/>
          <p:nvPr/>
        </p:nvSpPr>
        <p:spPr>
          <a:xfrm>
            <a:off x="7394676" y="204063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139B7-8094-2541-81C7-6F1C2A1A2C6E}"/>
              </a:ext>
            </a:extLst>
          </p:cNvPr>
          <p:cNvSpPr txBox="1"/>
          <p:nvPr/>
        </p:nvSpPr>
        <p:spPr>
          <a:xfrm>
            <a:off x="4850119" y="4255871"/>
            <a:ext cx="157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Homogeneous </a:t>
            </a:r>
          </a:p>
          <a:p>
            <a:pPr algn="ctr"/>
            <a:r>
              <a:rPr lang="en-US" dirty="0"/>
              <a:t>variances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D8107E-1341-CC46-ABD8-6BAD7E6A2A94}"/>
              </a:ext>
            </a:extLst>
          </p:cNvPr>
          <p:cNvSpPr txBox="1"/>
          <p:nvPr/>
        </p:nvSpPr>
        <p:spPr>
          <a:xfrm>
            <a:off x="10067781" y="4255870"/>
            <a:ext cx="164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Heterogeneous</a:t>
            </a:r>
          </a:p>
          <a:p>
            <a:pPr algn="ctr"/>
            <a:r>
              <a:rPr lang="en-US" dirty="0"/>
              <a:t> variances</a:t>
            </a:r>
          </a:p>
        </p:txBody>
      </p:sp>
    </p:spTree>
    <p:extLst>
      <p:ext uri="{BB962C8B-B14F-4D97-AF65-F5344CB8AC3E}">
        <p14:creationId xmlns:p14="http://schemas.microsoft.com/office/powerpoint/2010/main" val="193179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(Gary) Nguyen</dc:creator>
  <cp:lastModifiedBy>Huy (Gary) Nguyen</cp:lastModifiedBy>
  <cp:revision>1</cp:revision>
  <dcterms:created xsi:type="dcterms:W3CDTF">2021-06-21T05:00:15Z</dcterms:created>
  <dcterms:modified xsi:type="dcterms:W3CDTF">2021-06-21T05:10:12Z</dcterms:modified>
</cp:coreProperties>
</file>